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70" r:id="rId5"/>
    <p:sldId id="266" r:id="rId6"/>
    <p:sldId id="277" r:id="rId7"/>
    <p:sldId id="281" r:id="rId8"/>
    <p:sldId id="280" r:id="rId9"/>
    <p:sldId id="279" r:id="rId10"/>
    <p:sldId id="283" r:id="rId11"/>
    <p:sldId id="284" r:id="rId12"/>
    <p:sldId id="273" r:id="rId13"/>
    <p:sldId id="276" r:id="rId14"/>
    <p:sldId id="263" r:id="rId15"/>
    <p:sldId id="271" r:id="rId16"/>
    <p:sldId id="272" r:id="rId17"/>
    <p:sldId id="285" r:id="rId18"/>
    <p:sldId id="286" r:id="rId19"/>
    <p:sldId id="265" r:id="rId20"/>
    <p:sldId id="288" r:id="rId21"/>
    <p:sldId id="287" r:id="rId22"/>
    <p:sldId id="267" r:id="rId23"/>
    <p:sldId id="289" r:id="rId24"/>
    <p:sldId id="268" r:id="rId25"/>
    <p:sldId id="282" r:id="rId26"/>
    <p:sldId id="275" r:id="rId27"/>
    <p:sldId id="269"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1" d="100"/>
          <a:sy n="61" d="100"/>
        </p:scale>
        <p:origin x="-252"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0.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svg"/><Relationship Id="rId1" Type="http://schemas.openxmlformats.org/officeDocument/2006/relationships/image" Target="../media/image21.png"/><Relationship Id="rId6" Type="http://schemas.openxmlformats.org/officeDocument/2006/relationships/image" Target="../media/image29.svg"/><Relationship Id="rId5" Type="http://schemas.openxmlformats.org/officeDocument/2006/relationships/image" Target="../media/image23.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79528-3A08-4938-9378-F1F2A514215B}"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64CF757-55BA-480F-9354-B3D22600195B}">
      <dgm:prSet/>
      <dgm:spPr/>
      <dgm:t>
        <a:bodyPr/>
        <a:lstStyle/>
        <a:p>
          <a:r>
            <a:rPr lang="en-US"/>
            <a:t>During emotions (stress)</a:t>
          </a:r>
        </a:p>
      </dgm:t>
    </dgm:pt>
    <dgm:pt modelId="{44FE1C7C-7F33-459D-B0D9-89C394FF35CB}" type="parTrans" cxnId="{BE398738-D62F-434D-8627-E24E36183067}">
      <dgm:prSet/>
      <dgm:spPr/>
      <dgm:t>
        <a:bodyPr/>
        <a:lstStyle/>
        <a:p>
          <a:endParaRPr lang="en-US"/>
        </a:p>
      </dgm:t>
    </dgm:pt>
    <dgm:pt modelId="{702F161C-4985-4C26-B1F7-BE20851CC3DC}" type="sibTrans" cxnId="{BE398738-D62F-434D-8627-E24E36183067}">
      <dgm:prSet/>
      <dgm:spPr/>
      <dgm:t>
        <a:bodyPr/>
        <a:lstStyle/>
        <a:p>
          <a:endParaRPr lang="en-US"/>
        </a:p>
      </dgm:t>
    </dgm:pt>
    <dgm:pt modelId="{9B456ADA-76D5-410F-BFDC-1E2A6A90DEB6}">
      <dgm:prSet/>
      <dgm:spPr/>
      <dgm:t>
        <a:bodyPr/>
        <a:lstStyle/>
        <a:p>
          <a:r>
            <a:rPr lang="en-US"/>
            <a:t>After horrible events (trauma, depression)</a:t>
          </a:r>
        </a:p>
      </dgm:t>
    </dgm:pt>
    <dgm:pt modelId="{7874EB8A-1E67-4C1C-9A32-6D4A922474B3}" type="parTrans" cxnId="{3597B52A-59D4-4007-B0B2-64AC98AB623E}">
      <dgm:prSet/>
      <dgm:spPr/>
      <dgm:t>
        <a:bodyPr/>
        <a:lstStyle/>
        <a:p>
          <a:endParaRPr lang="en-US"/>
        </a:p>
      </dgm:t>
    </dgm:pt>
    <dgm:pt modelId="{AC5A9E79-9BE8-4F49-9236-76B5BB2798E9}" type="sibTrans" cxnId="{3597B52A-59D4-4007-B0B2-64AC98AB623E}">
      <dgm:prSet/>
      <dgm:spPr/>
      <dgm:t>
        <a:bodyPr/>
        <a:lstStyle/>
        <a:p>
          <a:endParaRPr lang="en-US"/>
        </a:p>
      </dgm:t>
    </dgm:pt>
    <dgm:pt modelId="{D6500C17-E92C-4135-9754-7EDD0CAA2552}">
      <dgm:prSet/>
      <dgm:spPr/>
      <dgm:t>
        <a:bodyPr/>
        <a:lstStyle/>
        <a:p>
          <a:r>
            <a:rPr lang="en-US"/>
            <a:t>Before important events (anxiety)</a:t>
          </a:r>
        </a:p>
      </dgm:t>
    </dgm:pt>
    <dgm:pt modelId="{DA4E0641-6CC3-4B0C-866B-5EFA955ED5E5}" type="parTrans" cxnId="{491A36A7-05E4-4927-9E7B-4097C84B5DE9}">
      <dgm:prSet/>
      <dgm:spPr/>
      <dgm:t>
        <a:bodyPr/>
        <a:lstStyle/>
        <a:p>
          <a:endParaRPr lang="en-US"/>
        </a:p>
      </dgm:t>
    </dgm:pt>
    <dgm:pt modelId="{4FB7268F-3497-4051-944A-C698CB70E54F}" type="sibTrans" cxnId="{491A36A7-05E4-4927-9E7B-4097C84B5DE9}">
      <dgm:prSet/>
      <dgm:spPr/>
      <dgm:t>
        <a:bodyPr/>
        <a:lstStyle/>
        <a:p>
          <a:endParaRPr lang="en-US"/>
        </a:p>
      </dgm:t>
    </dgm:pt>
    <dgm:pt modelId="{38BD2210-9D25-475D-879F-8393382D23F2}" type="pres">
      <dgm:prSet presAssocID="{B3E79528-3A08-4938-9378-F1F2A514215B}" presName="root" presStyleCnt="0">
        <dgm:presLayoutVars>
          <dgm:dir/>
          <dgm:resizeHandles val="exact"/>
        </dgm:presLayoutVars>
      </dgm:prSet>
      <dgm:spPr/>
      <dgm:t>
        <a:bodyPr/>
        <a:lstStyle/>
        <a:p>
          <a:endParaRPr lang="en-US"/>
        </a:p>
      </dgm:t>
    </dgm:pt>
    <dgm:pt modelId="{A31DCA8C-160D-434E-BCAC-22A931328203}" type="pres">
      <dgm:prSet presAssocID="{364CF757-55BA-480F-9354-B3D22600195B}" presName="compNode" presStyleCnt="0"/>
      <dgm:spPr/>
    </dgm:pt>
    <dgm:pt modelId="{CF170D4A-FA92-4D98-BF0B-CF260C52667C}" type="pres">
      <dgm:prSet presAssocID="{364CF757-55BA-480F-9354-B3D2260019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Worried Face with No Fill"/>
        </a:ext>
      </dgm:extLst>
    </dgm:pt>
    <dgm:pt modelId="{EA3D62BA-22D0-482D-9513-056858158A3D}" type="pres">
      <dgm:prSet presAssocID="{364CF757-55BA-480F-9354-B3D22600195B}" presName="spaceRect" presStyleCnt="0"/>
      <dgm:spPr/>
    </dgm:pt>
    <dgm:pt modelId="{8C357CBA-5D66-4132-BF75-FD496CC7C598}" type="pres">
      <dgm:prSet presAssocID="{364CF757-55BA-480F-9354-B3D22600195B}" presName="textRect" presStyleLbl="revTx" presStyleIdx="0" presStyleCnt="3">
        <dgm:presLayoutVars>
          <dgm:chMax val="1"/>
          <dgm:chPref val="1"/>
        </dgm:presLayoutVars>
      </dgm:prSet>
      <dgm:spPr/>
      <dgm:t>
        <a:bodyPr/>
        <a:lstStyle/>
        <a:p>
          <a:endParaRPr lang="en-US"/>
        </a:p>
      </dgm:t>
    </dgm:pt>
    <dgm:pt modelId="{02DEE8AE-32AE-4F9A-B7C6-B6986DFD1BA7}" type="pres">
      <dgm:prSet presAssocID="{702F161C-4985-4C26-B1F7-BE20851CC3DC}" presName="sibTrans" presStyleCnt="0"/>
      <dgm:spPr/>
    </dgm:pt>
    <dgm:pt modelId="{C1F1D5FD-4ED1-4A9E-B5F8-E1D9C0416F84}" type="pres">
      <dgm:prSet presAssocID="{9B456ADA-76D5-410F-BFDC-1E2A6A90DEB6}" presName="compNode" presStyleCnt="0"/>
      <dgm:spPr/>
    </dgm:pt>
    <dgm:pt modelId="{74A07C96-9302-4542-86A9-532DF89DDD58}" type="pres">
      <dgm:prSet presAssocID="{9B456ADA-76D5-410F-BFDC-1E2A6A90DE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BD0B658C-9D39-4A50-8D4A-D636BD78D118}" type="pres">
      <dgm:prSet presAssocID="{9B456ADA-76D5-410F-BFDC-1E2A6A90DEB6}" presName="spaceRect" presStyleCnt="0"/>
      <dgm:spPr/>
    </dgm:pt>
    <dgm:pt modelId="{025ACF06-8D97-4975-80C7-9E40DBFDBF2D}" type="pres">
      <dgm:prSet presAssocID="{9B456ADA-76D5-410F-BFDC-1E2A6A90DEB6}" presName="textRect" presStyleLbl="revTx" presStyleIdx="1" presStyleCnt="3">
        <dgm:presLayoutVars>
          <dgm:chMax val="1"/>
          <dgm:chPref val="1"/>
        </dgm:presLayoutVars>
      </dgm:prSet>
      <dgm:spPr/>
      <dgm:t>
        <a:bodyPr/>
        <a:lstStyle/>
        <a:p>
          <a:endParaRPr lang="en-US"/>
        </a:p>
      </dgm:t>
    </dgm:pt>
    <dgm:pt modelId="{6ADA707E-720C-430E-8736-6F17150BC2F2}" type="pres">
      <dgm:prSet presAssocID="{AC5A9E79-9BE8-4F49-9236-76B5BB2798E9}" presName="sibTrans" presStyleCnt="0"/>
      <dgm:spPr/>
    </dgm:pt>
    <dgm:pt modelId="{808B558B-95EA-4D99-A6DF-11C90CCF0389}" type="pres">
      <dgm:prSet presAssocID="{D6500C17-E92C-4135-9754-7EDD0CAA2552}" presName="compNode" presStyleCnt="0"/>
      <dgm:spPr/>
    </dgm:pt>
    <dgm:pt modelId="{48044C89-ACF8-4C97-A8D2-F10950498872}" type="pres">
      <dgm:prSet presAssocID="{D6500C17-E92C-4135-9754-7EDD0CAA255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rain in head"/>
        </a:ext>
      </dgm:extLst>
    </dgm:pt>
    <dgm:pt modelId="{3256CC51-FB9E-4575-B4FE-173EB3B98C6C}" type="pres">
      <dgm:prSet presAssocID="{D6500C17-E92C-4135-9754-7EDD0CAA2552}" presName="spaceRect" presStyleCnt="0"/>
      <dgm:spPr/>
    </dgm:pt>
    <dgm:pt modelId="{9DEDD1C0-08F3-4600-9720-D40D87BB44EE}" type="pres">
      <dgm:prSet presAssocID="{D6500C17-E92C-4135-9754-7EDD0CAA2552}" presName="textRect" presStyleLbl="revTx" presStyleIdx="2" presStyleCnt="3">
        <dgm:presLayoutVars>
          <dgm:chMax val="1"/>
          <dgm:chPref val="1"/>
        </dgm:presLayoutVars>
      </dgm:prSet>
      <dgm:spPr/>
      <dgm:t>
        <a:bodyPr/>
        <a:lstStyle/>
        <a:p>
          <a:endParaRPr lang="en-US"/>
        </a:p>
      </dgm:t>
    </dgm:pt>
  </dgm:ptLst>
  <dgm:cxnLst>
    <dgm:cxn modelId="{491A36A7-05E4-4927-9E7B-4097C84B5DE9}" srcId="{B3E79528-3A08-4938-9378-F1F2A514215B}" destId="{D6500C17-E92C-4135-9754-7EDD0CAA2552}" srcOrd="2" destOrd="0" parTransId="{DA4E0641-6CC3-4B0C-866B-5EFA955ED5E5}" sibTransId="{4FB7268F-3497-4051-944A-C698CB70E54F}"/>
    <dgm:cxn modelId="{FA709FCD-BA36-4EE0-8DCA-640550FA4FBB}" type="presOf" srcId="{B3E79528-3A08-4938-9378-F1F2A514215B}" destId="{38BD2210-9D25-475D-879F-8393382D23F2}" srcOrd="0" destOrd="0" presId="urn:microsoft.com/office/officeart/2018/2/layout/IconLabelList"/>
    <dgm:cxn modelId="{9D68873D-36A3-4A2D-A1B7-8E0441AA44C8}" type="presOf" srcId="{364CF757-55BA-480F-9354-B3D22600195B}" destId="{8C357CBA-5D66-4132-BF75-FD496CC7C598}" srcOrd="0" destOrd="0" presId="urn:microsoft.com/office/officeart/2018/2/layout/IconLabelList"/>
    <dgm:cxn modelId="{1D728649-CF1D-41B4-B320-6486464B1BD3}" type="presOf" srcId="{D6500C17-E92C-4135-9754-7EDD0CAA2552}" destId="{9DEDD1C0-08F3-4600-9720-D40D87BB44EE}" srcOrd="0" destOrd="0" presId="urn:microsoft.com/office/officeart/2018/2/layout/IconLabelList"/>
    <dgm:cxn modelId="{3597B52A-59D4-4007-B0B2-64AC98AB623E}" srcId="{B3E79528-3A08-4938-9378-F1F2A514215B}" destId="{9B456ADA-76D5-410F-BFDC-1E2A6A90DEB6}" srcOrd="1" destOrd="0" parTransId="{7874EB8A-1E67-4C1C-9A32-6D4A922474B3}" sibTransId="{AC5A9E79-9BE8-4F49-9236-76B5BB2798E9}"/>
    <dgm:cxn modelId="{104D2640-6272-4101-BAF1-4AD16D27A63A}" type="presOf" srcId="{9B456ADA-76D5-410F-BFDC-1E2A6A90DEB6}" destId="{025ACF06-8D97-4975-80C7-9E40DBFDBF2D}" srcOrd="0" destOrd="0" presId="urn:microsoft.com/office/officeart/2018/2/layout/IconLabelList"/>
    <dgm:cxn modelId="{BE398738-D62F-434D-8627-E24E36183067}" srcId="{B3E79528-3A08-4938-9378-F1F2A514215B}" destId="{364CF757-55BA-480F-9354-B3D22600195B}" srcOrd="0" destOrd="0" parTransId="{44FE1C7C-7F33-459D-B0D9-89C394FF35CB}" sibTransId="{702F161C-4985-4C26-B1F7-BE20851CC3DC}"/>
    <dgm:cxn modelId="{39EB1D23-CA9D-4CA7-89F9-2712894D7074}" type="presParOf" srcId="{38BD2210-9D25-475D-879F-8393382D23F2}" destId="{A31DCA8C-160D-434E-BCAC-22A931328203}" srcOrd="0" destOrd="0" presId="urn:microsoft.com/office/officeart/2018/2/layout/IconLabelList"/>
    <dgm:cxn modelId="{79F9450E-CC6E-499E-8DB4-CB1A2CE1203F}" type="presParOf" srcId="{A31DCA8C-160D-434E-BCAC-22A931328203}" destId="{CF170D4A-FA92-4D98-BF0B-CF260C52667C}" srcOrd="0" destOrd="0" presId="urn:microsoft.com/office/officeart/2018/2/layout/IconLabelList"/>
    <dgm:cxn modelId="{9D4D24DC-9B09-41D5-8337-14C536C157F3}" type="presParOf" srcId="{A31DCA8C-160D-434E-BCAC-22A931328203}" destId="{EA3D62BA-22D0-482D-9513-056858158A3D}" srcOrd="1" destOrd="0" presId="urn:microsoft.com/office/officeart/2018/2/layout/IconLabelList"/>
    <dgm:cxn modelId="{65D280FE-E24C-4A1A-B53C-0C3E419839EC}" type="presParOf" srcId="{A31DCA8C-160D-434E-BCAC-22A931328203}" destId="{8C357CBA-5D66-4132-BF75-FD496CC7C598}" srcOrd="2" destOrd="0" presId="urn:microsoft.com/office/officeart/2018/2/layout/IconLabelList"/>
    <dgm:cxn modelId="{F924ED9E-04BC-4083-8198-DF6BE3B23ACA}" type="presParOf" srcId="{38BD2210-9D25-475D-879F-8393382D23F2}" destId="{02DEE8AE-32AE-4F9A-B7C6-B6986DFD1BA7}" srcOrd="1" destOrd="0" presId="urn:microsoft.com/office/officeart/2018/2/layout/IconLabelList"/>
    <dgm:cxn modelId="{44B985D7-CD79-4827-A263-3205FD52F2E4}" type="presParOf" srcId="{38BD2210-9D25-475D-879F-8393382D23F2}" destId="{C1F1D5FD-4ED1-4A9E-B5F8-E1D9C0416F84}" srcOrd="2" destOrd="0" presId="urn:microsoft.com/office/officeart/2018/2/layout/IconLabelList"/>
    <dgm:cxn modelId="{1DE22690-957D-450A-9048-B08F2C2A11FF}" type="presParOf" srcId="{C1F1D5FD-4ED1-4A9E-B5F8-E1D9C0416F84}" destId="{74A07C96-9302-4542-86A9-532DF89DDD58}" srcOrd="0" destOrd="0" presId="urn:microsoft.com/office/officeart/2018/2/layout/IconLabelList"/>
    <dgm:cxn modelId="{9D31CFD1-4BB4-4108-B2C3-0C9183951F6D}" type="presParOf" srcId="{C1F1D5FD-4ED1-4A9E-B5F8-E1D9C0416F84}" destId="{BD0B658C-9D39-4A50-8D4A-D636BD78D118}" srcOrd="1" destOrd="0" presId="urn:microsoft.com/office/officeart/2018/2/layout/IconLabelList"/>
    <dgm:cxn modelId="{F36D773F-BDA5-4AFA-9822-8327C81E4158}" type="presParOf" srcId="{C1F1D5FD-4ED1-4A9E-B5F8-E1D9C0416F84}" destId="{025ACF06-8D97-4975-80C7-9E40DBFDBF2D}" srcOrd="2" destOrd="0" presId="urn:microsoft.com/office/officeart/2018/2/layout/IconLabelList"/>
    <dgm:cxn modelId="{7731669A-CF84-4C35-B153-8E18E7919965}" type="presParOf" srcId="{38BD2210-9D25-475D-879F-8393382D23F2}" destId="{6ADA707E-720C-430E-8736-6F17150BC2F2}" srcOrd="3" destOrd="0" presId="urn:microsoft.com/office/officeart/2018/2/layout/IconLabelList"/>
    <dgm:cxn modelId="{4CDFF40E-A276-47C6-B8F4-91E06087CB00}" type="presParOf" srcId="{38BD2210-9D25-475D-879F-8393382D23F2}" destId="{808B558B-95EA-4D99-A6DF-11C90CCF0389}" srcOrd="4" destOrd="0" presId="urn:microsoft.com/office/officeart/2018/2/layout/IconLabelList"/>
    <dgm:cxn modelId="{6C36DD34-1FF0-4039-8348-42DF1E988C33}" type="presParOf" srcId="{808B558B-95EA-4D99-A6DF-11C90CCF0389}" destId="{48044C89-ACF8-4C97-A8D2-F10950498872}" srcOrd="0" destOrd="0" presId="urn:microsoft.com/office/officeart/2018/2/layout/IconLabelList"/>
    <dgm:cxn modelId="{D7FA056A-DF56-4AD2-861E-86EBC64E6872}" type="presParOf" srcId="{808B558B-95EA-4D99-A6DF-11C90CCF0389}" destId="{3256CC51-FB9E-4575-B4FE-173EB3B98C6C}" srcOrd="1" destOrd="0" presId="urn:microsoft.com/office/officeart/2018/2/layout/IconLabelList"/>
    <dgm:cxn modelId="{A014C073-E263-442D-AEE6-6E040511E9AD}" type="presParOf" srcId="{808B558B-95EA-4D99-A6DF-11C90CCF0389}" destId="{9DEDD1C0-08F3-4600-9720-D40D87BB44E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76EBC-6CA8-41AF-B649-141975AAE2E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7201AE-BAE8-4F32-8345-81D12F92F12D}">
      <dgm:prSet/>
      <dgm:spPr/>
      <dgm:t>
        <a:bodyPr/>
        <a:lstStyle/>
        <a:p>
          <a:r>
            <a:rPr lang="en-US"/>
            <a:t>Gold standard clinically is with psychotherapy and psychopharm medications</a:t>
          </a:r>
        </a:p>
      </dgm:t>
    </dgm:pt>
    <dgm:pt modelId="{D7B2AB9F-1907-4DDA-B454-AFFCC2AEE4EA}" type="parTrans" cxnId="{03EEDFE6-6AF3-4C49-9008-F78C75E150E4}">
      <dgm:prSet/>
      <dgm:spPr/>
      <dgm:t>
        <a:bodyPr/>
        <a:lstStyle/>
        <a:p>
          <a:endParaRPr lang="en-US"/>
        </a:p>
      </dgm:t>
    </dgm:pt>
    <dgm:pt modelId="{C5B75502-DB97-464F-A11A-7FE4A2AF2D8A}" type="sibTrans" cxnId="{03EEDFE6-6AF3-4C49-9008-F78C75E150E4}">
      <dgm:prSet/>
      <dgm:spPr/>
      <dgm:t>
        <a:bodyPr/>
        <a:lstStyle/>
        <a:p>
          <a:endParaRPr lang="en-US"/>
        </a:p>
      </dgm:t>
    </dgm:pt>
    <dgm:pt modelId="{AA9D851F-AEBA-4D68-8581-CAC86BD6918E}">
      <dgm:prSet/>
      <dgm:spPr/>
      <dgm:t>
        <a:bodyPr/>
        <a:lstStyle/>
        <a:p>
          <a:r>
            <a:rPr lang="en-US"/>
            <a:t>Meds said to do 10% of work</a:t>
          </a:r>
        </a:p>
      </dgm:t>
    </dgm:pt>
    <dgm:pt modelId="{961DA4B0-19FB-4D58-8782-98690903DEDB}" type="parTrans" cxnId="{E81125B3-6152-4FAA-952D-F0BA8FD1BC9F}">
      <dgm:prSet/>
      <dgm:spPr/>
      <dgm:t>
        <a:bodyPr/>
        <a:lstStyle/>
        <a:p>
          <a:endParaRPr lang="en-US"/>
        </a:p>
      </dgm:t>
    </dgm:pt>
    <dgm:pt modelId="{EEB50AD2-5A6F-4D15-8A3D-D1C09FDDC425}" type="sibTrans" cxnId="{E81125B3-6152-4FAA-952D-F0BA8FD1BC9F}">
      <dgm:prSet/>
      <dgm:spPr/>
      <dgm:t>
        <a:bodyPr/>
        <a:lstStyle/>
        <a:p>
          <a:endParaRPr lang="en-US"/>
        </a:p>
      </dgm:t>
    </dgm:pt>
    <dgm:pt modelId="{9ADE3AE2-8324-4316-A59E-52DAAE176C59}">
      <dgm:prSet/>
      <dgm:spPr/>
      <dgm:t>
        <a:bodyPr/>
        <a:lstStyle/>
        <a:p>
          <a:r>
            <a:rPr lang="en-US"/>
            <a:t>Balances body neural chemistry</a:t>
          </a:r>
        </a:p>
      </dgm:t>
    </dgm:pt>
    <dgm:pt modelId="{518B8FE5-9A42-4166-B921-9EB37FB5113F}" type="parTrans" cxnId="{423EB8BE-9466-40BA-8389-00943D2ED709}">
      <dgm:prSet/>
      <dgm:spPr/>
      <dgm:t>
        <a:bodyPr/>
        <a:lstStyle/>
        <a:p>
          <a:endParaRPr lang="en-US"/>
        </a:p>
      </dgm:t>
    </dgm:pt>
    <dgm:pt modelId="{CB5A5177-D446-4EA0-BDA0-00ACB0AC35F8}" type="sibTrans" cxnId="{423EB8BE-9466-40BA-8389-00943D2ED709}">
      <dgm:prSet/>
      <dgm:spPr/>
      <dgm:t>
        <a:bodyPr/>
        <a:lstStyle/>
        <a:p>
          <a:endParaRPr lang="en-US"/>
        </a:p>
      </dgm:t>
    </dgm:pt>
    <dgm:pt modelId="{863A81D6-3722-457D-8596-F8A422E4503A}">
      <dgm:prSet/>
      <dgm:spPr/>
      <dgm:t>
        <a:bodyPr/>
        <a:lstStyle/>
        <a:p>
          <a:r>
            <a:rPr lang="en-US"/>
            <a:t>Psychotherapy-90% </a:t>
          </a:r>
        </a:p>
      </dgm:t>
    </dgm:pt>
    <dgm:pt modelId="{41AFEFD9-CB75-44AB-A337-74F2817C7FC1}" type="parTrans" cxnId="{72E5BE00-9107-46C6-83F2-228E489DD7E5}">
      <dgm:prSet/>
      <dgm:spPr/>
      <dgm:t>
        <a:bodyPr/>
        <a:lstStyle/>
        <a:p>
          <a:endParaRPr lang="en-US"/>
        </a:p>
      </dgm:t>
    </dgm:pt>
    <dgm:pt modelId="{5D25D026-F22B-45D8-88A2-BD0AFA4BF2C6}" type="sibTrans" cxnId="{72E5BE00-9107-46C6-83F2-228E489DD7E5}">
      <dgm:prSet/>
      <dgm:spPr/>
      <dgm:t>
        <a:bodyPr/>
        <a:lstStyle/>
        <a:p>
          <a:endParaRPr lang="en-US"/>
        </a:p>
      </dgm:t>
    </dgm:pt>
    <dgm:pt modelId="{96F0F571-8A3D-4942-9D20-F17C9C7BD927}">
      <dgm:prSet/>
      <dgm:spPr/>
      <dgm:t>
        <a:bodyPr/>
        <a:lstStyle/>
        <a:p>
          <a:r>
            <a:rPr lang="en-US"/>
            <a:t>Gets to the root cause of anxiety, depression, trauma, etc</a:t>
          </a:r>
        </a:p>
      </dgm:t>
    </dgm:pt>
    <dgm:pt modelId="{2E820978-6C75-4617-82CF-698DA577CB92}" type="parTrans" cxnId="{410694A6-6425-40F6-BFBF-7544764F539F}">
      <dgm:prSet/>
      <dgm:spPr/>
      <dgm:t>
        <a:bodyPr/>
        <a:lstStyle/>
        <a:p>
          <a:endParaRPr lang="en-US"/>
        </a:p>
      </dgm:t>
    </dgm:pt>
    <dgm:pt modelId="{0BD24989-3221-4812-812D-24B245368939}" type="sibTrans" cxnId="{410694A6-6425-40F6-BFBF-7544764F539F}">
      <dgm:prSet/>
      <dgm:spPr/>
      <dgm:t>
        <a:bodyPr/>
        <a:lstStyle/>
        <a:p>
          <a:endParaRPr lang="en-US"/>
        </a:p>
      </dgm:t>
    </dgm:pt>
    <dgm:pt modelId="{E50B1866-39E7-467A-A0BE-97F5847035DC}" type="pres">
      <dgm:prSet presAssocID="{D0876EBC-6CA8-41AF-B649-141975AAE2E7}" presName="root" presStyleCnt="0">
        <dgm:presLayoutVars>
          <dgm:dir/>
          <dgm:resizeHandles val="exact"/>
        </dgm:presLayoutVars>
      </dgm:prSet>
      <dgm:spPr/>
      <dgm:t>
        <a:bodyPr/>
        <a:lstStyle/>
        <a:p>
          <a:endParaRPr lang="en-US"/>
        </a:p>
      </dgm:t>
    </dgm:pt>
    <dgm:pt modelId="{E9EA037D-B183-4430-BD4F-569A49A5BC20}" type="pres">
      <dgm:prSet presAssocID="{D37201AE-BAE8-4F32-8345-81D12F92F12D}" presName="compNode" presStyleCnt="0"/>
      <dgm:spPr/>
    </dgm:pt>
    <dgm:pt modelId="{AED098D5-97D3-4353-8143-CF18AAFBEA72}" type="pres">
      <dgm:prSet presAssocID="{D37201AE-BAE8-4F32-8345-81D12F92F12D}" presName="bgRect" presStyleLbl="bgShp" presStyleIdx="0" presStyleCnt="3"/>
      <dgm:spPr/>
    </dgm:pt>
    <dgm:pt modelId="{8221783C-2482-4762-BC6B-0FF9105CB52C}" type="pres">
      <dgm:prSet presAssocID="{D37201AE-BAE8-4F32-8345-81D12F92F12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edicine"/>
        </a:ext>
      </dgm:extLst>
    </dgm:pt>
    <dgm:pt modelId="{49B7243C-EFEE-42FC-BC5D-65B686734074}" type="pres">
      <dgm:prSet presAssocID="{D37201AE-BAE8-4F32-8345-81D12F92F12D}" presName="spaceRect" presStyleCnt="0"/>
      <dgm:spPr/>
    </dgm:pt>
    <dgm:pt modelId="{AF0A9A8D-5A11-47FC-B0AD-8528EA69832B}" type="pres">
      <dgm:prSet presAssocID="{D37201AE-BAE8-4F32-8345-81D12F92F12D}" presName="parTx" presStyleLbl="revTx" presStyleIdx="0" presStyleCnt="5">
        <dgm:presLayoutVars>
          <dgm:chMax val="0"/>
          <dgm:chPref val="0"/>
        </dgm:presLayoutVars>
      </dgm:prSet>
      <dgm:spPr/>
      <dgm:t>
        <a:bodyPr/>
        <a:lstStyle/>
        <a:p>
          <a:endParaRPr lang="en-US"/>
        </a:p>
      </dgm:t>
    </dgm:pt>
    <dgm:pt modelId="{13ACB941-BD65-4562-8A03-19A6D40CA4E8}" type="pres">
      <dgm:prSet presAssocID="{C5B75502-DB97-464F-A11A-7FE4A2AF2D8A}" presName="sibTrans" presStyleCnt="0"/>
      <dgm:spPr/>
    </dgm:pt>
    <dgm:pt modelId="{E50866B0-338A-4FDA-B32E-339F4C2AE4EC}" type="pres">
      <dgm:prSet presAssocID="{AA9D851F-AEBA-4D68-8581-CAC86BD6918E}" presName="compNode" presStyleCnt="0"/>
      <dgm:spPr/>
    </dgm:pt>
    <dgm:pt modelId="{532A324B-3754-407F-8291-411202AAD705}" type="pres">
      <dgm:prSet presAssocID="{AA9D851F-AEBA-4D68-8581-CAC86BD6918E}" presName="bgRect" presStyleLbl="bgShp" presStyleIdx="1" presStyleCnt="3"/>
      <dgm:spPr/>
    </dgm:pt>
    <dgm:pt modelId="{B83392DD-B17F-4A0F-A000-D9D0CA4D0BE1}" type="pres">
      <dgm:prSet presAssocID="{AA9D851F-AEBA-4D68-8581-CAC86BD691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cientist"/>
        </a:ext>
      </dgm:extLst>
    </dgm:pt>
    <dgm:pt modelId="{8EAFC520-53E6-42AD-ABF0-030D3E007441}" type="pres">
      <dgm:prSet presAssocID="{AA9D851F-AEBA-4D68-8581-CAC86BD6918E}" presName="spaceRect" presStyleCnt="0"/>
      <dgm:spPr/>
    </dgm:pt>
    <dgm:pt modelId="{9EAD6EAC-EE78-4886-BD7A-F36ED65A7DB5}" type="pres">
      <dgm:prSet presAssocID="{AA9D851F-AEBA-4D68-8581-CAC86BD6918E}" presName="parTx" presStyleLbl="revTx" presStyleIdx="1" presStyleCnt="5">
        <dgm:presLayoutVars>
          <dgm:chMax val="0"/>
          <dgm:chPref val="0"/>
        </dgm:presLayoutVars>
      </dgm:prSet>
      <dgm:spPr/>
      <dgm:t>
        <a:bodyPr/>
        <a:lstStyle/>
        <a:p>
          <a:endParaRPr lang="en-US"/>
        </a:p>
      </dgm:t>
    </dgm:pt>
    <dgm:pt modelId="{60743FF9-406E-4489-897D-15D4A277FFA0}" type="pres">
      <dgm:prSet presAssocID="{AA9D851F-AEBA-4D68-8581-CAC86BD6918E}" presName="desTx" presStyleLbl="revTx" presStyleIdx="2" presStyleCnt="5">
        <dgm:presLayoutVars/>
      </dgm:prSet>
      <dgm:spPr/>
      <dgm:t>
        <a:bodyPr/>
        <a:lstStyle/>
        <a:p>
          <a:endParaRPr lang="en-US"/>
        </a:p>
      </dgm:t>
    </dgm:pt>
    <dgm:pt modelId="{FF802320-4112-4D20-9263-6DDBB546A48F}" type="pres">
      <dgm:prSet presAssocID="{EEB50AD2-5A6F-4D15-8A3D-D1C09FDDC425}" presName="sibTrans" presStyleCnt="0"/>
      <dgm:spPr/>
    </dgm:pt>
    <dgm:pt modelId="{40E1B443-B828-46E4-9659-00C9623E532E}" type="pres">
      <dgm:prSet presAssocID="{863A81D6-3722-457D-8596-F8A422E4503A}" presName="compNode" presStyleCnt="0"/>
      <dgm:spPr/>
    </dgm:pt>
    <dgm:pt modelId="{83E0F1A7-B124-43A3-90C0-E1D8DDDFB294}" type="pres">
      <dgm:prSet presAssocID="{863A81D6-3722-457D-8596-F8A422E4503A}" presName="bgRect" presStyleLbl="bgShp" presStyleIdx="2" presStyleCnt="3"/>
      <dgm:spPr/>
    </dgm:pt>
    <dgm:pt modelId="{C21B1B09-8D2D-4E2F-B0B5-7ABEDDEBE3E8}" type="pres">
      <dgm:prSet presAssocID="{863A81D6-3722-457D-8596-F8A422E450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rain"/>
        </a:ext>
      </dgm:extLst>
    </dgm:pt>
    <dgm:pt modelId="{892CABD1-72EA-456D-AFCF-09B13BE43F17}" type="pres">
      <dgm:prSet presAssocID="{863A81D6-3722-457D-8596-F8A422E4503A}" presName="spaceRect" presStyleCnt="0"/>
      <dgm:spPr/>
    </dgm:pt>
    <dgm:pt modelId="{8E139A00-34BF-497B-BD51-1D755DD1D41E}" type="pres">
      <dgm:prSet presAssocID="{863A81D6-3722-457D-8596-F8A422E4503A}" presName="parTx" presStyleLbl="revTx" presStyleIdx="3" presStyleCnt="5">
        <dgm:presLayoutVars>
          <dgm:chMax val="0"/>
          <dgm:chPref val="0"/>
        </dgm:presLayoutVars>
      </dgm:prSet>
      <dgm:spPr/>
      <dgm:t>
        <a:bodyPr/>
        <a:lstStyle/>
        <a:p>
          <a:endParaRPr lang="en-US"/>
        </a:p>
      </dgm:t>
    </dgm:pt>
    <dgm:pt modelId="{16986DC9-B72B-42DE-8528-A914573FDE3E}" type="pres">
      <dgm:prSet presAssocID="{863A81D6-3722-457D-8596-F8A422E4503A}" presName="desTx" presStyleLbl="revTx" presStyleIdx="4" presStyleCnt="5">
        <dgm:presLayoutVars/>
      </dgm:prSet>
      <dgm:spPr/>
      <dgm:t>
        <a:bodyPr/>
        <a:lstStyle/>
        <a:p>
          <a:endParaRPr lang="en-US"/>
        </a:p>
      </dgm:t>
    </dgm:pt>
  </dgm:ptLst>
  <dgm:cxnLst>
    <dgm:cxn modelId="{8C279595-7516-4959-9D07-B9AFDA11E2C2}" type="presOf" srcId="{96F0F571-8A3D-4942-9D20-F17C9C7BD927}" destId="{16986DC9-B72B-42DE-8528-A914573FDE3E}" srcOrd="0" destOrd="0" presId="urn:microsoft.com/office/officeart/2018/2/layout/IconVerticalSolidList"/>
    <dgm:cxn modelId="{F3A596B0-05CB-4D2C-BE33-7AE14A284CE5}" type="presOf" srcId="{9ADE3AE2-8324-4316-A59E-52DAAE176C59}" destId="{60743FF9-406E-4489-897D-15D4A277FFA0}" srcOrd="0" destOrd="0" presId="urn:microsoft.com/office/officeart/2018/2/layout/IconVerticalSolidList"/>
    <dgm:cxn modelId="{72E5BE00-9107-46C6-83F2-228E489DD7E5}" srcId="{D0876EBC-6CA8-41AF-B649-141975AAE2E7}" destId="{863A81D6-3722-457D-8596-F8A422E4503A}" srcOrd="2" destOrd="0" parTransId="{41AFEFD9-CB75-44AB-A337-74F2817C7FC1}" sibTransId="{5D25D026-F22B-45D8-88A2-BD0AFA4BF2C6}"/>
    <dgm:cxn modelId="{3D339B86-F57B-4B08-8328-C702406F4836}" type="presOf" srcId="{D0876EBC-6CA8-41AF-B649-141975AAE2E7}" destId="{E50B1866-39E7-467A-A0BE-97F5847035DC}" srcOrd="0" destOrd="0" presId="urn:microsoft.com/office/officeart/2018/2/layout/IconVerticalSolidList"/>
    <dgm:cxn modelId="{1389585F-F7E4-421A-B5B1-7FE9E6E47C02}" type="presOf" srcId="{D37201AE-BAE8-4F32-8345-81D12F92F12D}" destId="{AF0A9A8D-5A11-47FC-B0AD-8528EA69832B}" srcOrd="0" destOrd="0" presId="urn:microsoft.com/office/officeart/2018/2/layout/IconVerticalSolidList"/>
    <dgm:cxn modelId="{423EB8BE-9466-40BA-8389-00943D2ED709}" srcId="{AA9D851F-AEBA-4D68-8581-CAC86BD6918E}" destId="{9ADE3AE2-8324-4316-A59E-52DAAE176C59}" srcOrd="0" destOrd="0" parTransId="{518B8FE5-9A42-4166-B921-9EB37FB5113F}" sibTransId="{CB5A5177-D446-4EA0-BDA0-00ACB0AC35F8}"/>
    <dgm:cxn modelId="{C6996F34-F321-47A4-A9AB-F76079615D89}" type="presOf" srcId="{863A81D6-3722-457D-8596-F8A422E4503A}" destId="{8E139A00-34BF-497B-BD51-1D755DD1D41E}" srcOrd="0" destOrd="0" presId="urn:microsoft.com/office/officeart/2018/2/layout/IconVerticalSolidList"/>
    <dgm:cxn modelId="{410694A6-6425-40F6-BFBF-7544764F539F}" srcId="{863A81D6-3722-457D-8596-F8A422E4503A}" destId="{96F0F571-8A3D-4942-9D20-F17C9C7BD927}" srcOrd="0" destOrd="0" parTransId="{2E820978-6C75-4617-82CF-698DA577CB92}" sibTransId="{0BD24989-3221-4812-812D-24B245368939}"/>
    <dgm:cxn modelId="{03EEDFE6-6AF3-4C49-9008-F78C75E150E4}" srcId="{D0876EBC-6CA8-41AF-B649-141975AAE2E7}" destId="{D37201AE-BAE8-4F32-8345-81D12F92F12D}" srcOrd="0" destOrd="0" parTransId="{D7B2AB9F-1907-4DDA-B454-AFFCC2AEE4EA}" sibTransId="{C5B75502-DB97-464F-A11A-7FE4A2AF2D8A}"/>
    <dgm:cxn modelId="{3E475B4C-9438-4A0C-986E-4ADDFCC51C0E}" type="presOf" srcId="{AA9D851F-AEBA-4D68-8581-CAC86BD6918E}" destId="{9EAD6EAC-EE78-4886-BD7A-F36ED65A7DB5}" srcOrd="0" destOrd="0" presId="urn:microsoft.com/office/officeart/2018/2/layout/IconVerticalSolidList"/>
    <dgm:cxn modelId="{E81125B3-6152-4FAA-952D-F0BA8FD1BC9F}" srcId="{D0876EBC-6CA8-41AF-B649-141975AAE2E7}" destId="{AA9D851F-AEBA-4D68-8581-CAC86BD6918E}" srcOrd="1" destOrd="0" parTransId="{961DA4B0-19FB-4D58-8782-98690903DEDB}" sibTransId="{EEB50AD2-5A6F-4D15-8A3D-D1C09FDDC425}"/>
    <dgm:cxn modelId="{9FD23EA4-BB9A-4383-A5FB-299852F92DF0}" type="presParOf" srcId="{E50B1866-39E7-467A-A0BE-97F5847035DC}" destId="{E9EA037D-B183-4430-BD4F-569A49A5BC20}" srcOrd="0" destOrd="0" presId="urn:microsoft.com/office/officeart/2018/2/layout/IconVerticalSolidList"/>
    <dgm:cxn modelId="{02531022-6A80-4107-AB5C-3666069FEDBA}" type="presParOf" srcId="{E9EA037D-B183-4430-BD4F-569A49A5BC20}" destId="{AED098D5-97D3-4353-8143-CF18AAFBEA72}" srcOrd="0" destOrd="0" presId="urn:microsoft.com/office/officeart/2018/2/layout/IconVerticalSolidList"/>
    <dgm:cxn modelId="{B04E011F-14BB-44E0-8A2E-DFBC0F3715CE}" type="presParOf" srcId="{E9EA037D-B183-4430-BD4F-569A49A5BC20}" destId="{8221783C-2482-4762-BC6B-0FF9105CB52C}" srcOrd="1" destOrd="0" presId="urn:microsoft.com/office/officeart/2018/2/layout/IconVerticalSolidList"/>
    <dgm:cxn modelId="{EDB39535-8978-419E-9D1D-02D80BF12F1F}" type="presParOf" srcId="{E9EA037D-B183-4430-BD4F-569A49A5BC20}" destId="{49B7243C-EFEE-42FC-BC5D-65B686734074}" srcOrd="2" destOrd="0" presId="urn:microsoft.com/office/officeart/2018/2/layout/IconVerticalSolidList"/>
    <dgm:cxn modelId="{8259460C-6C4B-46C6-B9C1-AF96021E5FAA}" type="presParOf" srcId="{E9EA037D-B183-4430-BD4F-569A49A5BC20}" destId="{AF0A9A8D-5A11-47FC-B0AD-8528EA69832B}" srcOrd="3" destOrd="0" presId="urn:microsoft.com/office/officeart/2018/2/layout/IconVerticalSolidList"/>
    <dgm:cxn modelId="{2B14BC2F-1C57-41DF-9B7D-B3C6CE67EFDA}" type="presParOf" srcId="{E50B1866-39E7-467A-A0BE-97F5847035DC}" destId="{13ACB941-BD65-4562-8A03-19A6D40CA4E8}" srcOrd="1" destOrd="0" presId="urn:microsoft.com/office/officeart/2018/2/layout/IconVerticalSolidList"/>
    <dgm:cxn modelId="{2F5B12A0-C313-42D4-A862-4B60A915CFA2}" type="presParOf" srcId="{E50B1866-39E7-467A-A0BE-97F5847035DC}" destId="{E50866B0-338A-4FDA-B32E-339F4C2AE4EC}" srcOrd="2" destOrd="0" presId="urn:microsoft.com/office/officeart/2018/2/layout/IconVerticalSolidList"/>
    <dgm:cxn modelId="{A48E1913-DC9C-4A3D-872C-C8519270CD33}" type="presParOf" srcId="{E50866B0-338A-4FDA-B32E-339F4C2AE4EC}" destId="{532A324B-3754-407F-8291-411202AAD705}" srcOrd="0" destOrd="0" presId="urn:microsoft.com/office/officeart/2018/2/layout/IconVerticalSolidList"/>
    <dgm:cxn modelId="{9AFE6B9C-EB97-4316-B3FF-38DC6A6ED469}" type="presParOf" srcId="{E50866B0-338A-4FDA-B32E-339F4C2AE4EC}" destId="{B83392DD-B17F-4A0F-A000-D9D0CA4D0BE1}" srcOrd="1" destOrd="0" presId="urn:microsoft.com/office/officeart/2018/2/layout/IconVerticalSolidList"/>
    <dgm:cxn modelId="{AEAD8E0B-25FA-458E-9CB6-76EA80EDB2F1}" type="presParOf" srcId="{E50866B0-338A-4FDA-B32E-339F4C2AE4EC}" destId="{8EAFC520-53E6-42AD-ABF0-030D3E007441}" srcOrd="2" destOrd="0" presId="urn:microsoft.com/office/officeart/2018/2/layout/IconVerticalSolidList"/>
    <dgm:cxn modelId="{BD3C3F94-6E2F-42F5-B0D2-6FD933C2B910}" type="presParOf" srcId="{E50866B0-338A-4FDA-B32E-339F4C2AE4EC}" destId="{9EAD6EAC-EE78-4886-BD7A-F36ED65A7DB5}" srcOrd="3" destOrd="0" presId="urn:microsoft.com/office/officeart/2018/2/layout/IconVerticalSolidList"/>
    <dgm:cxn modelId="{30F904CD-269D-4CF7-B142-8D30ED14CD1F}" type="presParOf" srcId="{E50866B0-338A-4FDA-B32E-339F4C2AE4EC}" destId="{60743FF9-406E-4489-897D-15D4A277FFA0}" srcOrd="4" destOrd="0" presId="urn:microsoft.com/office/officeart/2018/2/layout/IconVerticalSolidList"/>
    <dgm:cxn modelId="{28F8824B-7ED8-46AC-B7F7-DB0A53E718E7}" type="presParOf" srcId="{E50B1866-39E7-467A-A0BE-97F5847035DC}" destId="{FF802320-4112-4D20-9263-6DDBB546A48F}" srcOrd="3" destOrd="0" presId="urn:microsoft.com/office/officeart/2018/2/layout/IconVerticalSolidList"/>
    <dgm:cxn modelId="{EC7A9C08-6DD4-4FFC-994F-914F52E69B25}" type="presParOf" srcId="{E50B1866-39E7-467A-A0BE-97F5847035DC}" destId="{40E1B443-B828-46E4-9659-00C9623E532E}" srcOrd="4" destOrd="0" presId="urn:microsoft.com/office/officeart/2018/2/layout/IconVerticalSolidList"/>
    <dgm:cxn modelId="{90B466CE-7F5D-4F26-82A5-CFB158ECC3B5}" type="presParOf" srcId="{40E1B443-B828-46E4-9659-00C9623E532E}" destId="{83E0F1A7-B124-43A3-90C0-E1D8DDDFB294}" srcOrd="0" destOrd="0" presId="urn:microsoft.com/office/officeart/2018/2/layout/IconVerticalSolidList"/>
    <dgm:cxn modelId="{83D686C5-4E4F-4451-9C2B-7A3350A1CEA1}" type="presParOf" srcId="{40E1B443-B828-46E4-9659-00C9623E532E}" destId="{C21B1B09-8D2D-4E2F-B0B5-7ABEDDEBE3E8}" srcOrd="1" destOrd="0" presId="urn:microsoft.com/office/officeart/2018/2/layout/IconVerticalSolidList"/>
    <dgm:cxn modelId="{33BDC265-E24D-4120-B2D6-B41FDA0F8D65}" type="presParOf" srcId="{40E1B443-B828-46E4-9659-00C9623E532E}" destId="{892CABD1-72EA-456D-AFCF-09B13BE43F17}" srcOrd="2" destOrd="0" presId="urn:microsoft.com/office/officeart/2018/2/layout/IconVerticalSolidList"/>
    <dgm:cxn modelId="{BBAC33A4-1A0F-435E-A09B-D8B1605986D4}" type="presParOf" srcId="{40E1B443-B828-46E4-9659-00C9623E532E}" destId="{8E139A00-34BF-497B-BD51-1D755DD1D41E}" srcOrd="3" destOrd="0" presId="urn:microsoft.com/office/officeart/2018/2/layout/IconVerticalSolidList"/>
    <dgm:cxn modelId="{E4CCC78C-C8D3-4A25-BF5B-51A1D68EE785}" type="presParOf" srcId="{40E1B443-B828-46E4-9659-00C9623E532E}" destId="{16986DC9-B72B-42DE-8528-A914573FDE3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43CBA2-3AD4-42D1-8D11-9E71AA4FFB0A}"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5A6CD53-36B3-4321-9C2C-F9D900B22495}">
      <dgm:prSet/>
      <dgm:spPr/>
      <dgm:t>
        <a:bodyPr/>
        <a:lstStyle/>
        <a:p>
          <a:r>
            <a:rPr lang="en-US" dirty="0"/>
            <a:t>Clinical interview</a:t>
          </a:r>
        </a:p>
      </dgm:t>
    </dgm:pt>
    <dgm:pt modelId="{61FFB082-DE0B-493D-80CF-2AFB6C701A87}" type="parTrans" cxnId="{69497B70-989E-46B8-879B-6C8DA801E741}">
      <dgm:prSet/>
      <dgm:spPr/>
      <dgm:t>
        <a:bodyPr/>
        <a:lstStyle/>
        <a:p>
          <a:endParaRPr lang="en-US"/>
        </a:p>
      </dgm:t>
    </dgm:pt>
    <dgm:pt modelId="{2B5C2181-D648-477B-9FF4-784F652FC724}" type="sibTrans" cxnId="{69497B70-989E-46B8-879B-6C8DA801E741}">
      <dgm:prSet/>
      <dgm:spPr/>
      <dgm:t>
        <a:bodyPr/>
        <a:lstStyle/>
        <a:p>
          <a:endParaRPr lang="en-US"/>
        </a:p>
      </dgm:t>
    </dgm:pt>
    <dgm:pt modelId="{4312A19A-8CD1-41FD-8CCC-753EBD6C0B90}">
      <dgm:prSet/>
      <dgm:spPr/>
      <dgm:t>
        <a:bodyPr/>
        <a:lstStyle/>
        <a:p>
          <a:r>
            <a:rPr lang="en-US"/>
            <a:t>Current problem</a:t>
          </a:r>
        </a:p>
      </dgm:t>
    </dgm:pt>
    <dgm:pt modelId="{4D0262D3-0685-4FC3-9F8A-9AD9DADBE174}" type="parTrans" cxnId="{AA09733D-FA58-4730-80E2-E0AB6700CFD1}">
      <dgm:prSet/>
      <dgm:spPr/>
      <dgm:t>
        <a:bodyPr/>
        <a:lstStyle/>
        <a:p>
          <a:endParaRPr lang="en-US"/>
        </a:p>
      </dgm:t>
    </dgm:pt>
    <dgm:pt modelId="{D6EA3E70-1C77-4F2D-A241-D3CF10108468}" type="sibTrans" cxnId="{AA09733D-FA58-4730-80E2-E0AB6700CFD1}">
      <dgm:prSet/>
      <dgm:spPr/>
      <dgm:t>
        <a:bodyPr/>
        <a:lstStyle/>
        <a:p>
          <a:endParaRPr lang="en-US"/>
        </a:p>
      </dgm:t>
    </dgm:pt>
    <dgm:pt modelId="{50DC91BB-B343-4D0F-80F9-C6DB11C47C10}">
      <dgm:prSet/>
      <dgm:spPr/>
      <dgm:t>
        <a:bodyPr/>
        <a:lstStyle/>
        <a:p>
          <a:r>
            <a:rPr lang="en-US"/>
            <a:t>History of current problem</a:t>
          </a:r>
        </a:p>
      </dgm:t>
    </dgm:pt>
    <dgm:pt modelId="{4F41DAEE-7570-4537-A6E6-DD40528EB107}" type="parTrans" cxnId="{10799868-5494-4D36-B763-1361DC342BC8}">
      <dgm:prSet/>
      <dgm:spPr/>
      <dgm:t>
        <a:bodyPr/>
        <a:lstStyle/>
        <a:p>
          <a:endParaRPr lang="en-US"/>
        </a:p>
      </dgm:t>
    </dgm:pt>
    <dgm:pt modelId="{92C9A94C-BC3B-46F7-9EFD-B913740AD32D}" type="sibTrans" cxnId="{10799868-5494-4D36-B763-1361DC342BC8}">
      <dgm:prSet/>
      <dgm:spPr/>
      <dgm:t>
        <a:bodyPr/>
        <a:lstStyle/>
        <a:p>
          <a:endParaRPr lang="en-US"/>
        </a:p>
      </dgm:t>
    </dgm:pt>
    <dgm:pt modelId="{07B38AAA-8270-49E4-8006-8D51424F427E}">
      <dgm:prSet/>
      <dgm:spPr/>
      <dgm:t>
        <a:bodyPr/>
        <a:lstStyle/>
        <a:p>
          <a:r>
            <a:rPr lang="en-US"/>
            <a:t>Medical history</a:t>
          </a:r>
        </a:p>
      </dgm:t>
    </dgm:pt>
    <dgm:pt modelId="{2518FB11-AB93-4049-9D1F-CC4443B878FF}" type="parTrans" cxnId="{AB90889C-2DB9-48FE-9788-12883CF79B86}">
      <dgm:prSet/>
      <dgm:spPr/>
      <dgm:t>
        <a:bodyPr/>
        <a:lstStyle/>
        <a:p>
          <a:endParaRPr lang="en-US"/>
        </a:p>
      </dgm:t>
    </dgm:pt>
    <dgm:pt modelId="{7EFC3567-DF62-430E-B970-D6A9603E1008}" type="sibTrans" cxnId="{AB90889C-2DB9-48FE-9788-12883CF79B86}">
      <dgm:prSet/>
      <dgm:spPr/>
      <dgm:t>
        <a:bodyPr/>
        <a:lstStyle/>
        <a:p>
          <a:endParaRPr lang="en-US"/>
        </a:p>
      </dgm:t>
    </dgm:pt>
    <dgm:pt modelId="{FDEAB3DB-B12D-492B-A35B-9A2AAAF2262F}">
      <dgm:prSet/>
      <dgm:spPr/>
      <dgm:t>
        <a:bodyPr/>
        <a:lstStyle/>
        <a:p>
          <a:r>
            <a:rPr lang="en-US"/>
            <a:t>Psychological history</a:t>
          </a:r>
        </a:p>
      </dgm:t>
    </dgm:pt>
    <dgm:pt modelId="{3FF3C7B1-7D6A-4252-9601-EC0324CBE85B}" type="parTrans" cxnId="{E537E0B6-5EAC-4B06-9BB1-A07FB7E89F76}">
      <dgm:prSet/>
      <dgm:spPr/>
      <dgm:t>
        <a:bodyPr/>
        <a:lstStyle/>
        <a:p>
          <a:endParaRPr lang="en-US"/>
        </a:p>
      </dgm:t>
    </dgm:pt>
    <dgm:pt modelId="{D0F2DC88-3682-48EA-A3D7-18D8BBE21C07}" type="sibTrans" cxnId="{E537E0B6-5EAC-4B06-9BB1-A07FB7E89F76}">
      <dgm:prSet/>
      <dgm:spPr/>
      <dgm:t>
        <a:bodyPr/>
        <a:lstStyle/>
        <a:p>
          <a:endParaRPr lang="en-US"/>
        </a:p>
      </dgm:t>
    </dgm:pt>
    <dgm:pt modelId="{F00F5EF0-9925-4177-80D9-64947BEA9F0E}">
      <dgm:prSet/>
      <dgm:spPr/>
      <dgm:t>
        <a:bodyPr/>
        <a:lstStyle/>
        <a:p>
          <a:r>
            <a:rPr lang="en-US"/>
            <a:t>Psychosocial history</a:t>
          </a:r>
        </a:p>
      </dgm:t>
    </dgm:pt>
    <dgm:pt modelId="{30AFFC14-32DD-4C40-9A76-777CC3E3EF8E}" type="parTrans" cxnId="{B868F149-BD8F-4CD6-96C1-F33DDF5C334E}">
      <dgm:prSet/>
      <dgm:spPr/>
      <dgm:t>
        <a:bodyPr/>
        <a:lstStyle/>
        <a:p>
          <a:endParaRPr lang="en-US"/>
        </a:p>
      </dgm:t>
    </dgm:pt>
    <dgm:pt modelId="{9A3FEB81-0C8C-490F-81AC-9CFDD2D81D60}" type="sibTrans" cxnId="{B868F149-BD8F-4CD6-96C1-F33DDF5C334E}">
      <dgm:prSet/>
      <dgm:spPr/>
      <dgm:t>
        <a:bodyPr/>
        <a:lstStyle/>
        <a:p>
          <a:endParaRPr lang="en-US"/>
        </a:p>
      </dgm:t>
    </dgm:pt>
    <dgm:pt modelId="{5A80801F-F4EC-443C-84F1-254F8281F18B}">
      <dgm:prSet/>
      <dgm:spPr/>
      <dgm:t>
        <a:bodyPr/>
        <a:lstStyle/>
        <a:p>
          <a:r>
            <a:rPr lang="en-US"/>
            <a:t>Developmental history</a:t>
          </a:r>
        </a:p>
      </dgm:t>
    </dgm:pt>
    <dgm:pt modelId="{4EF1CCEA-D2B5-4162-B026-1E15CD4D1715}" type="parTrans" cxnId="{36E2A9D0-CBF9-4A95-949F-09EF936EE290}">
      <dgm:prSet/>
      <dgm:spPr/>
      <dgm:t>
        <a:bodyPr/>
        <a:lstStyle/>
        <a:p>
          <a:endParaRPr lang="en-US"/>
        </a:p>
      </dgm:t>
    </dgm:pt>
    <dgm:pt modelId="{C0D1656F-0503-4FD1-9FFA-202C29BEDC21}" type="sibTrans" cxnId="{36E2A9D0-CBF9-4A95-949F-09EF936EE290}">
      <dgm:prSet/>
      <dgm:spPr/>
      <dgm:t>
        <a:bodyPr/>
        <a:lstStyle/>
        <a:p>
          <a:endParaRPr lang="en-US"/>
        </a:p>
      </dgm:t>
    </dgm:pt>
    <dgm:pt modelId="{DE499FB0-38B6-4CAD-B82B-CBD3D7B12E81}">
      <dgm:prSet/>
      <dgm:spPr/>
      <dgm:t>
        <a:bodyPr/>
        <a:lstStyle/>
        <a:p>
          <a:r>
            <a:rPr lang="en-US"/>
            <a:t>Educational history</a:t>
          </a:r>
        </a:p>
      </dgm:t>
    </dgm:pt>
    <dgm:pt modelId="{04482326-1E7B-4317-AC5D-B7E0A1DAC7F5}" type="parTrans" cxnId="{A6E2C6D5-AB42-4CFC-AEB5-718C58575FF5}">
      <dgm:prSet/>
      <dgm:spPr/>
      <dgm:t>
        <a:bodyPr/>
        <a:lstStyle/>
        <a:p>
          <a:endParaRPr lang="en-US"/>
        </a:p>
      </dgm:t>
    </dgm:pt>
    <dgm:pt modelId="{671FC25A-DF15-495D-834F-1CC881BAB394}" type="sibTrans" cxnId="{A6E2C6D5-AB42-4CFC-AEB5-718C58575FF5}">
      <dgm:prSet/>
      <dgm:spPr/>
      <dgm:t>
        <a:bodyPr/>
        <a:lstStyle/>
        <a:p>
          <a:endParaRPr lang="en-US"/>
        </a:p>
      </dgm:t>
    </dgm:pt>
    <dgm:pt modelId="{9E3C091A-95CF-4F00-99D2-35CF76047539}">
      <dgm:prSet/>
      <dgm:spPr/>
      <dgm:t>
        <a:bodyPr/>
        <a:lstStyle/>
        <a:p>
          <a:r>
            <a:rPr lang="en-US"/>
            <a:t>Occupational history</a:t>
          </a:r>
        </a:p>
      </dgm:t>
    </dgm:pt>
    <dgm:pt modelId="{F8C60EE3-2F4F-47FA-A9C9-4D0A3FFA561F}" type="parTrans" cxnId="{C6CCF98E-57FC-471C-9AE7-47E8C366040C}">
      <dgm:prSet/>
      <dgm:spPr/>
      <dgm:t>
        <a:bodyPr/>
        <a:lstStyle/>
        <a:p>
          <a:endParaRPr lang="en-US"/>
        </a:p>
      </dgm:t>
    </dgm:pt>
    <dgm:pt modelId="{C3A3D8A4-18CC-473A-AE4E-4EED0FA55193}" type="sibTrans" cxnId="{C6CCF98E-57FC-471C-9AE7-47E8C366040C}">
      <dgm:prSet/>
      <dgm:spPr/>
      <dgm:t>
        <a:bodyPr/>
        <a:lstStyle/>
        <a:p>
          <a:endParaRPr lang="en-US"/>
        </a:p>
      </dgm:t>
    </dgm:pt>
    <dgm:pt modelId="{3E23D175-4F47-4D2E-BEE8-797794A043EF}">
      <dgm:prSet/>
      <dgm:spPr/>
      <dgm:t>
        <a:bodyPr/>
        <a:lstStyle/>
        <a:p>
          <a:r>
            <a:rPr lang="en-US"/>
            <a:t>Substance-use history</a:t>
          </a:r>
        </a:p>
      </dgm:t>
    </dgm:pt>
    <dgm:pt modelId="{72774D35-8515-4A61-ADC2-188AB305F71B}" type="parTrans" cxnId="{07FE104A-C762-4FB7-B903-93592CE34D55}">
      <dgm:prSet/>
      <dgm:spPr/>
      <dgm:t>
        <a:bodyPr/>
        <a:lstStyle/>
        <a:p>
          <a:endParaRPr lang="en-US"/>
        </a:p>
      </dgm:t>
    </dgm:pt>
    <dgm:pt modelId="{16CE604C-D207-4883-AC3D-08218217C5CA}" type="sibTrans" cxnId="{07FE104A-C762-4FB7-B903-93592CE34D55}">
      <dgm:prSet/>
      <dgm:spPr/>
      <dgm:t>
        <a:bodyPr/>
        <a:lstStyle/>
        <a:p>
          <a:endParaRPr lang="en-US"/>
        </a:p>
      </dgm:t>
    </dgm:pt>
    <dgm:pt modelId="{56DEB858-70DE-476A-B4CF-03E5314C836D}">
      <dgm:prSet/>
      <dgm:spPr/>
      <dgm:t>
        <a:bodyPr/>
        <a:lstStyle/>
        <a:p>
          <a:r>
            <a:rPr lang="en-US"/>
            <a:t>Neuropsychological tests and Psychological tests</a:t>
          </a:r>
        </a:p>
      </dgm:t>
    </dgm:pt>
    <dgm:pt modelId="{3E16D4C9-D121-4E74-8C3A-2E3044CCFAC3}" type="parTrans" cxnId="{BF3645D0-B84C-4753-A8B7-D7BDB94ED05F}">
      <dgm:prSet/>
      <dgm:spPr/>
      <dgm:t>
        <a:bodyPr/>
        <a:lstStyle/>
        <a:p>
          <a:endParaRPr lang="en-US"/>
        </a:p>
      </dgm:t>
    </dgm:pt>
    <dgm:pt modelId="{4FAA62CA-DA32-4DDE-A863-EC876A6E0685}" type="sibTrans" cxnId="{BF3645D0-B84C-4753-A8B7-D7BDB94ED05F}">
      <dgm:prSet/>
      <dgm:spPr/>
      <dgm:t>
        <a:bodyPr/>
        <a:lstStyle/>
        <a:p>
          <a:endParaRPr lang="en-US"/>
        </a:p>
      </dgm:t>
    </dgm:pt>
    <dgm:pt modelId="{6F5586E9-2FF5-435D-BF68-38EB41CC2B33}">
      <dgm:prSet/>
      <dgm:spPr/>
      <dgm:t>
        <a:bodyPr/>
        <a:lstStyle/>
        <a:p>
          <a:r>
            <a:rPr lang="en-US" dirty="0"/>
            <a:t>Intelligence tests</a:t>
          </a:r>
        </a:p>
      </dgm:t>
    </dgm:pt>
    <dgm:pt modelId="{7AA3D1BD-7918-44C6-A7A7-C870E04A725F}" type="parTrans" cxnId="{DBDB5BCD-E7ED-4423-ACC9-84D7B44AEA2A}">
      <dgm:prSet/>
      <dgm:spPr/>
      <dgm:t>
        <a:bodyPr/>
        <a:lstStyle/>
        <a:p>
          <a:endParaRPr lang="en-US"/>
        </a:p>
      </dgm:t>
    </dgm:pt>
    <dgm:pt modelId="{5BEB6B0A-82CD-4967-AE38-791D3B76D7AC}" type="sibTrans" cxnId="{DBDB5BCD-E7ED-4423-ACC9-84D7B44AEA2A}">
      <dgm:prSet/>
      <dgm:spPr/>
      <dgm:t>
        <a:bodyPr/>
        <a:lstStyle/>
        <a:p>
          <a:endParaRPr lang="en-US"/>
        </a:p>
      </dgm:t>
    </dgm:pt>
    <dgm:pt modelId="{D92CB015-ACE4-43A4-BC37-8CF3CCE62862}">
      <dgm:prSet/>
      <dgm:spPr/>
      <dgm:t>
        <a:bodyPr/>
        <a:lstStyle/>
        <a:p>
          <a:r>
            <a:rPr lang="en-US" dirty="0"/>
            <a:t>Mental Health Screeners (quick assessment of symptoms)</a:t>
          </a:r>
        </a:p>
      </dgm:t>
    </dgm:pt>
    <dgm:pt modelId="{3944D344-9BB8-473A-9C4F-9B958FD882F4}" type="parTrans" cxnId="{E2523E50-DF8E-4675-91BC-C6456A2E5698}">
      <dgm:prSet/>
      <dgm:spPr/>
      <dgm:t>
        <a:bodyPr/>
        <a:lstStyle/>
        <a:p>
          <a:endParaRPr lang="en-US"/>
        </a:p>
      </dgm:t>
    </dgm:pt>
    <dgm:pt modelId="{EA7972D3-A086-4F48-8D8A-D243BF19ED43}" type="sibTrans" cxnId="{E2523E50-DF8E-4675-91BC-C6456A2E5698}">
      <dgm:prSet/>
      <dgm:spPr/>
      <dgm:t>
        <a:bodyPr/>
        <a:lstStyle/>
        <a:p>
          <a:endParaRPr lang="en-US"/>
        </a:p>
      </dgm:t>
    </dgm:pt>
    <dgm:pt modelId="{DD1C5215-4EB5-40D0-BD97-F7EB24F2F696}">
      <dgm:prSet/>
      <dgm:spPr/>
      <dgm:t>
        <a:bodyPr/>
        <a:lstStyle/>
        <a:p>
          <a:r>
            <a:rPr lang="en-US" dirty="0"/>
            <a:t>Personality tests</a:t>
          </a:r>
        </a:p>
      </dgm:t>
    </dgm:pt>
    <dgm:pt modelId="{FCC75D0F-8AD1-4F65-9D43-4B85D467DC74}" type="parTrans" cxnId="{ABB850EF-E410-4B29-B5A6-F0E882BEBCA8}">
      <dgm:prSet/>
      <dgm:spPr/>
      <dgm:t>
        <a:bodyPr/>
        <a:lstStyle/>
        <a:p>
          <a:endParaRPr lang="en-US"/>
        </a:p>
      </dgm:t>
    </dgm:pt>
    <dgm:pt modelId="{76988534-483B-4AEA-9132-D5ABFAB427AB}" type="sibTrans" cxnId="{ABB850EF-E410-4B29-B5A6-F0E882BEBCA8}">
      <dgm:prSet/>
      <dgm:spPr/>
      <dgm:t>
        <a:bodyPr/>
        <a:lstStyle/>
        <a:p>
          <a:endParaRPr lang="en-US"/>
        </a:p>
      </dgm:t>
    </dgm:pt>
    <dgm:pt modelId="{78E872B9-B893-4589-B0B9-7BFB7F07211A}">
      <dgm:prSet/>
      <dgm:spPr/>
      <dgm:t>
        <a:bodyPr/>
        <a:lstStyle/>
        <a:p>
          <a:r>
            <a:rPr lang="en-US" dirty="0"/>
            <a:t>Attention test </a:t>
          </a:r>
        </a:p>
      </dgm:t>
    </dgm:pt>
    <dgm:pt modelId="{1AD5C8F5-65FE-4F17-B06F-F3CBDA222CA9}" type="parTrans" cxnId="{D503CDC1-8B84-45D0-9204-2035BC4E5289}">
      <dgm:prSet/>
      <dgm:spPr/>
      <dgm:t>
        <a:bodyPr/>
        <a:lstStyle/>
        <a:p>
          <a:endParaRPr lang="en-US"/>
        </a:p>
      </dgm:t>
    </dgm:pt>
    <dgm:pt modelId="{6C3FF4D6-8D82-4BE9-850D-C66A52EB0333}" type="sibTrans" cxnId="{D503CDC1-8B84-45D0-9204-2035BC4E5289}">
      <dgm:prSet/>
      <dgm:spPr/>
      <dgm:t>
        <a:bodyPr/>
        <a:lstStyle/>
        <a:p>
          <a:endParaRPr lang="en-US"/>
        </a:p>
      </dgm:t>
    </dgm:pt>
    <dgm:pt modelId="{6B642259-5141-470C-ACB2-CEFA1EEBA46C}">
      <dgm:prSet/>
      <dgm:spPr/>
      <dgm:t>
        <a:bodyPr/>
        <a:lstStyle/>
        <a:p>
          <a:r>
            <a:rPr lang="en-US" dirty="0"/>
            <a:t>Memory tests</a:t>
          </a:r>
        </a:p>
      </dgm:t>
    </dgm:pt>
    <dgm:pt modelId="{F172B8D0-A6C8-4789-BDC7-C477A4CAD0E8}" type="parTrans" cxnId="{49A6029E-5904-48F2-A14E-1F25D4608C96}">
      <dgm:prSet/>
      <dgm:spPr/>
      <dgm:t>
        <a:bodyPr/>
        <a:lstStyle/>
        <a:p>
          <a:endParaRPr lang="en-US"/>
        </a:p>
      </dgm:t>
    </dgm:pt>
    <dgm:pt modelId="{5E373A70-0FFD-4722-82B1-78DF6D56C635}" type="sibTrans" cxnId="{49A6029E-5904-48F2-A14E-1F25D4608C96}">
      <dgm:prSet/>
      <dgm:spPr/>
      <dgm:t>
        <a:bodyPr/>
        <a:lstStyle/>
        <a:p>
          <a:endParaRPr lang="en-US"/>
        </a:p>
      </dgm:t>
    </dgm:pt>
    <dgm:pt modelId="{9B8104F2-F58D-4518-932B-916A94BE7903}">
      <dgm:prSet/>
      <dgm:spPr/>
      <dgm:t>
        <a:bodyPr/>
        <a:lstStyle/>
        <a:p>
          <a:r>
            <a:rPr lang="en-US"/>
            <a:t>Diagnostic impressions</a:t>
          </a:r>
        </a:p>
      </dgm:t>
    </dgm:pt>
    <dgm:pt modelId="{631D62BF-C793-4EDF-9F67-D4C236C8B650}" type="parTrans" cxnId="{52E62C54-8B96-43D7-80DB-EA69884A99FA}">
      <dgm:prSet/>
      <dgm:spPr/>
      <dgm:t>
        <a:bodyPr/>
        <a:lstStyle/>
        <a:p>
          <a:endParaRPr lang="en-US"/>
        </a:p>
      </dgm:t>
    </dgm:pt>
    <dgm:pt modelId="{8AB3896B-0199-4A7B-BE0A-CC2C59A74556}" type="sibTrans" cxnId="{52E62C54-8B96-43D7-80DB-EA69884A99FA}">
      <dgm:prSet/>
      <dgm:spPr/>
      <dgm:t>
        <a:bodyPr/>
        <a:lstStyle/>
        <a:p>
          <a:endParaRPr lang="en-US"/>
        </a:p>
      </dgm:t>
    </dgm:pt>
    <dgm:pt modelId="{0832AAA7-291B-408F-B1DE-9CE8566A5629}">
      <dgm:prSet/>
      <dgm:spPr/>
      <dgm:t>
        <a:bodyPr/>
        <a:lstStyle/>
        <a:p>
          <a:r>
            <a:rPr lang="en-US"/>
            <a:t>Recommendations</a:t>
          </a:r>
        </a:p>
      </dgm:t>
    </dgm:pt>
    <dgm:pt modelId="{BCBC217E-D68D-4CF1-A065-FF8375A81549}" type="parTrans" cxnId="{A36B5F67-FBA0-41A1-95C6-571D8A57520D}">
      <dgm:prSet/>
      <dgm:spPr/>
      <dgm:t>
        <a:bodyPr/>
        <a:lstStyle/>
        <a:p>
          <a:endParaRPr lang="en-US"/>
        </a:p>
      </dgm:t>
    </dgm:pt>
    <dgm:pt modelId="{EF199484-59A4-4D47-AE1F-CAE35C596E3B}" type="sibTrans" cxnId="{A36B5F67-FBA0-41A1-95C6-571D8A57520D}">
      <dgm:prSet/>
      <dgm:spPr/>
      <dgm:t>
        <a:bodyPr/>
        <a:lstStyle/>
        <a:p>
          <a:endParaRPr lang="en-US"/>
        </a:p>
      </dgm:t>
    </dgm:pt>
    <dgm:pt modelId="{1DADFBF9-408F-4EF1-9CE4-27752D86485F}">
      <dgm:prSet/>
      <dgm:spPr/>
      <dgm:t>
        <a:bodyPr/>
        <a:lstStyle/>
        <a:p>
          <a:r>
            <a:rPr lang="en-US" dirty="0"/>
            <a:t>THE MOST IMPORTANT PART</a:t>
          </a:r>
        </a:p>
      </dgm:t>
    </dgm:pt>
    <dgm:pt modelId="{A694B46A-79E8-417D-B143-E0DF1CF9AC8B}" type="parTrans" cxnId="{37E72CC2-3DE6-4E40-A960-D3249D41A594}">
      <dgm:prSet/>
      <dgm:spPr/>
      <dgm:t>
        <a:bodyPr/>
        <a:lstStyle/>
        <a:p>
          <a:endParaRPr lang="en-US"/>
        </a:p>
      </dgm:t>
    </dgm:pt>
    <dgm:pt modelId="{9225CA85-0EAA-4948-9D51-AD3557583ACE}" type="sibTrans" cxnId="{37E72CC2-3DE6-4E40-A960-D3249D41A594}">
      <dgm:prSet/>
      <dgm:spPr/>
      <dgm:t>
        <a:bodyPr/>
        <a:lstStyle/>
        <a:p>
          <a:endParaRPr lang="en-US"/>
        </a:p>
      </dgm:t>
    </dgm:pt>
    <dgm:pt modelId="{A993713C-5E99-4D2C-99A3-3664E701A9BF}">
      <dgm:prSet/>
      <dgm:spPr/>
      <dgm:t>
        <a:bodyPr/>
        <a:lstStyle/>
        <a:p>
          <a:r>
            <a:rPr lang="en-US" dirty="0"/>
            <a:t>Visual motor tests</a:t>
          </a:r>
        </a:p>
      </dgm:t>
    </dgm:pt>
    <dgm:pt modelId="{1700E98B-51C3-4AF1-8565-DA91FC809F26}" type="parTrans" cxnId="{50E8CACC-86AC-431B-9740-CB4CDCC2CD6D}">
      <dgm:prSet/>
      <dgm:spPr/>
      <dgm:t>
        <a:bodyPr/>
        <a:lstStyle/>
        <a:p>
          <a:endParaRPr lang="en-US"/>
        </a:p>
      </dgm:t>
    </dgm:pt>
    <dgm:pt modelId="{122F3F61-C3A4-4000-9D1F-04F77E77E897}" type="sibTrans" cxnId="{50E8CACC-86AC-431B-9740-CB4CDCC2CD6D}">
      <dgm:prSet/>
      <dgm:spPr/>
      <dgm:t>
        <a:bodyPr/>
        <a:lstStyle/>
        <a:p>
          <a:endParaRPr lang="en-US"/>
        </a:p>
      </dgm:t>
    </dgm:pt>
    <dgm:pt modelId="{70727F0E-FD44-4837-A777-15AB801187FD}">
      <dgm:prSet/>
      <dgm:spPr/>
      <dgm:t>
        <a:bodyPr/>
        <a:lstStyle/>
        <a:p>
          <a:r>
            <a:rPr lang="en-US" dirty="0"/>
            <a:t>Visual spatial tests </a:t>
          </a:r>
        </a:p>
      </dgm:t>
    </dgm:pt>
    <dgm:pt modelId="{C5CEA3CE-7374-4B45-AC9A-A4242F324FE2}" type="parTrans" cxnId="{71C03E12-90D6-4A15-A48A-16276160B553}">
      <dgm:prSet/>
      <dgm:spPr/>
      <dgm:t>
        <a:bodyPr/>
        <a:lstStyle/>
        <a:p>
          <a:endParaRPr lang="en-US"/>
        </a:p>
      </dgm:t>
    </dgm:pt>
    <dgm:pt modelId="{FFFBAD7B-024A-4DD1-B5A7-0639BFE16116}" type="sibTrans" cxnId="{71C03E12-90D6-4A15-A48A-16276160B553}">
      <dgm:prSet/>
      <dgm:spPr/>
      <dgm:t>
        <a:bodyPr/>
        <a:lstStyle/>
        <a:p>
          <a:endParaRPr lang="en-US"/>
        </a:p>
      </dgm:t>
    </dgm:pt>
    <dgm:pt modelId="{E2F7CB7B-FCD3-4781-9902-CF5650A574C3}">
      <dgm:prSet/>
      <dgm:spPr/>
      <dgm:t>
        <a:bodyPr/>
        <a:lstStyle/>
        <a:p>
          <a:r>
            <a:rPr lang="en-US" dirty="0"/>
            <a:t>Academic/achievement tests</a:t>
          </a:r>
        </a:p>
      </dgm:t>
    </dgm:pt>
    <dgm:pt modelId="{8D170F6E-8434-4EA8-BBB0-D926C513FABE}" type="parTrans" cxnId="{765736CC-3926-45B0-AB1C-EC0CD3F79772}">
      <dgm:prSet/>
      <dgm:spPr/>
      <dgm:t>
        <a:bodyPr/>
        <a:lstStyle/>
        <a:p>
          <a:endParaRPr lang="en-US"/>
        </a:p>
      </dgm:t>
    </dgm:pt>
    <dgm:pt modelId="{6254AFC8-3473-49F1-AB51-71E5B8A69648}" type="sibTrans" cxnId="{765736CC-3926-45B0-AB1C-EC0CD3F79772}">
      <dgm:prSet/>
      <dgm:spPr/>
      <dgm:t>
        <a:bodyPr/>
        <a:lstStyle/>
        <a:p>
          <a:endParaRPr lang="en-US"/>
        </a:p>
      </dgm:t>
    </dgm:pt>
    <dgm:pt modelId="{46DC18A9-8E4C-421E-8CFF-43A029322063}">
      <dgm:prSet/>
      <dgm:spPr/>
      <dgm:t>
        <a:bodyPr/>
        <a:lstStyle/>
        <a:p>
          <a:r>
            <a:rPr lang="en-US" dirty="0"/>
            <a:t>Premorbid and Global function tests</a:t>
          </a:r>
        </a:p>
      </dgm:t>
    </dgm:pt>
    <dgm:pt modelId="{549CC8EF-CF62-4744-BE88-E4BE7EA03B3B}" type="parTrans" cxnId="{EC828DF1-350F-46AD-BC67-B5EAE9024956}">
      <dgm:prSet/>
      <dgm:spPr/>
      <dgm:t>
        <a:bodyPr/>
        <a:lstStyle/>
        <a:p>
          <a:endParaRPr lang="en-US"/>
        </a:p>
      </dgm:t>
    </dgm:pt>
    <dgm:pt modelId="{41D36DA3-056B-49FF-9EC8-6791EF1AB1A3}" type="sibTrans" cxnId="{EC828DF1-350F-46AD-BC67-B5EAE9024956}">
      <dgm:prSet/>
      <dgm:spPr/>
      <dgm:t>
        <a:bodyPr/>
        <a:lstStyle/>
        <a:p>
          <a:endParaRPr lang="en-US"/>
        </a:p>
      </dgm:t>
    </dgm:pt>
    <dgm:pt modelId="{12E73D81-60E5-41C6-919D-62B7ED1FA877}">
      <dgm:prSet/>
      <dgm:spPr/>
      <dgm:t>
        <a:bodyPr/>
        <a:lstStyle/>
        <a:p>
          <a:r>
            <a:rPr lang="en-US" dirty="0"/>
            <a:t>Language tests</a:t>
          </a:r>
        </a:p>
      </dgm:t>
    </dgm:pt>
    <dgm:pt modelId="{F4A04FF2-5C65-434E-8601-9909663854A2}" type="parTrans" cxnId="{11E51698-2AC3-4D60-A1DF-35484AD86031}">
      <dgm:prSet/>
      <dgm:spPr/>
      <dgm:t>
        <a:bodyPr/>
        <a:lstStyle/>
        <a:p>
          <a:endParaRPr lang="en-US"/>
        </a:p>
      </dgm:t>
    </dgm:pt>
    <dgm:pt modelId="{C94EAD54-B199-442E-B22F-1D3F109467A9}" type="sibTrans" cxnId="{11E51698-2AC3-4D60-A1DF-35484AD86031}">
      <dgm:prSet/>
      <dgm:spPr/>
      <dgm:t>
        <a:bodyPr/>
        <a:lstStyle/>
        <a:p>
          <a:endParaRPr lang="en-US"/>
        </a:p>
      </dgm:t>
    </dgm:pt>
    <dgm:pt modelId="{4C635F42-B1AC-4017-BC6B-658DAC7E06CC}">
      <dgm:prSet/>
      <dgm:spPr/>
      <dgm:t>
        <a:bodyPr/>
        <a:lstStyle/>
        <a:p>
          <a:r>
            <a:rPr lang="en-US" dirty="0"/>
            <a:t>Clinical advice on how to strength weaknesses and/or better manage deficits</a:t>
          </a:r>
        </a:p>
      </dgm:t>
    </dgm:pt>
    <dgm:pt modelId="{C5E3CAFD-4B34-42EA-87CA-712092C80EEA}" type="parTrans" cxnId="{94207AE6-0500-4E93-A391-6500D3BB6B90}">
      <dgm:prSet/>
      <dgm:spPr/>
      <dgm:t>
        <a:bodyPr/>
        <a:lstStyle/>
        <a:p>
          <a:endParaRPr lang="en-US"/>
        </a:p>
      </dgm:t>
    </dgm:pt>
    <dgm:pt modelId="{AE34687A-5550-4DA9-BDB5-E54BE485DEE7}" type="sibTrans" cxnId="{94207AE6-0500-4E93-A391-6500D3BB6B90}">
      <dgm:prSet/>
      <dgm:spPr/>
      <dgm:t>
        <a:bodyPr/>
        <a:lstStyle/>
        <a:p>
          <a:endParaRPr lang="en-US"/>
        </a:p>
      </dgm:t>
    </dgm:pt>
    <dgm:pt modelId="{05F6E1A5-BE90-468F-BB26-77D5B5C921D2}">
      <dgm:prSet/>
      <dgm:spPr/>
      <dgm:t>
        <a:bodyPr/>
        <a:lstStyle/>
        <a:p>
          <a:r>
            <a:rPr lang="en-US" dirty="0"/>
            <a:t>Psychotherapy (i.e., learn new coping skills, develop positive habits, improve communication methods, process hurtful events and foster developmental healing)</a:t>
          </a:r>
        </a:p>
      </dgm:t>
    </dgm:pt>
    <dgm:pt modelId="{CDA54C92-2C7A-45FE-B480-8A701A2ACBD2}" type="parTrans" cxnId="{F8ACDA85-B4EE-46BD-9AB2-032F0030D861}">
      <dgm:prSet/>
      <dgm:spPr/>
    </dgm:pt>
    <dgm:pt modelId="{0BC5EC4C-B4FE-4A17-A13F-BE73F209FAC1}" type="sibTrans" cxnId="{F8ACDA85-B4EE-46BD-9AB2-032F0030D861}">
      <dgm:prSet/>
      <dgm:spPr/>
    </dgm:pt>
    <dgm:pt modelId="{FBDD8A5F-65C3-46A9-B19B-5B66A6CC7D09}">
      <dgm:prSet/>
      <dgm:spPr/>
      <dgm:t>
        <a:bodyPr/>
        <a:lstStyle/>
        <a:p>
          <a:r>
            <a:rPr lang="en-US" dirty="0"/>
            <a:t>Medication (gives you body the physiological  balance it may need)</a:t>
          </a:r>
        </a:p>
      </dgm:t>
    </dgm:pt>
    <dgm:pt modelId="{FCC2651E-6BFE-4D89-ACCC-AE4B59558CFD}" type="parTrans" cxnId="{08E6DD02-7915-4D9C-8A72-4493003223F6}">
      <dgm:prSet/>
      <dgm:spPr/>
    </dgm:pt>
    <dgm:pt modelId="{B99AF470-FBE6-4EF3-AD25-E764ECA9A6EA}" type="sibTrans" cxnId="{08E6DD02-7915-4D9C-8A72-4493003223F6}">
      <dgm:prSet/>
      <dgm:spPr/>
    </dgm:pt>
    <dgm:pt modelId="{4B7BF030-6D9A-4ECF-BA06-02A210785363}">
      <dgm:prSet/>
      <dgm:spPr/>
      <dgm:t>
        <a:bodyPr/>
        <a:lstStyle/>
        <a:p>
          <a:endParaRPr lang="en-US" dirty="0"/>
        </a:p>
      </dgm:t>
    </dgm:pt>
    <dgm:pt modelId="{F33220F3-7096-4493-A83A-61620C3D1756}" type="parTrans" cxnId="{5475EA07-27ED-4F7D-9B2B-24F675C03CDD}">
      <dgm:prSet/>
      <dgm:spPr/>
    </dgm:pt>
    <dgm:pt modelId="{52B3AD82-C062-4DA1-8C33-B6D44853E762}" type="sibTrans" cxnId="{5475EA07-27ED-4F7D-9B2B-24F675C03CDD}">
      <dgm:prSet/>
      <dgm:spPr/>
    </dgm:pt>
    <dgm:pt modelId="{AC355BF3-C679-47A5-9294-A4387BB543EE}" type="pres">
      <dgm:prSet presAssocID="{8643CBA2-3AD4-42D1-8D11-9E71AA4FFB0A}" presName="linear" presStyleCnt="0">
        <dgm:presLayoutVars>
          <dgm:dir/>
          <dgm:animLvl val="lvl"/>
          <dgm:resizeHandles val="exact"/>
        </dgm:presLayoutVars>
      </dgm:prSet>
      <dgm:spPr/>
      <dgm:t>
        <a:bodyPr/>
        <a:lstStyle/>
        <a:p>
          <a:endParaRPr lang="en-US"/>
        </a:p>
      </dgm:t>
    </dgm:pt>
    <dgm:pt modelId="{1D839425-3BF6-440D-9FDF-3E29337B2C84}" type="pres">
      <dgm:prSet presAssocID="{85A6CD53-36B3-4321-9C2C-F9D900B22495}" presName="parentLin" presStyleCnt="0"/>
      <dgm:spPr/>
    </dgm:pt>
    <dgm:pt modelId="{99FAC229-517F-4499-96C7-04C9364E276B}" type="pres">
      <dgm:prSet presAssocID="{85A6CD53-36B3-4321-9C2C-F9D900B22495}" presName="parentLeftMargin" presStyleLbl="node1" presStyleIdx="0" presStyleCnt="4"/>
      <dgm:spPr/>
      <dgm:t>
        <a:bodyPr/>
        <a:lstStyle/>
        <a:p>
          <a:endParaRPr lang="en-US"/>
        </a:p>
      </dgm:t>
    </dgm:pt>
    <dgm:pt modelId="{8FBE7CF8-A33C-450E-A972-045FEACD3DB7}" type="pres">
      <dgm:prSet presAssocID="{85A6CD53-36B3-4321-9C2C-F9D900B22495}" presName="parentText" presStyleLbl="node1" presStyleIdx="0" presStyleCnt="4">
        <dgm:presLayoutVars>
          <dgm:chMax val="0"/>
          <dgm:bulletEnabled val="1"/>
        </dgm:presLayoutVars>
      </dgm:prSet>
      <dgm:spPr/>
      <dgm:t>
        <a:bodyPr/>
        <a:lstStyle/>
        <a:p>
          <a:endParaRPr lang="en-US"/>
        </a:p>
      </dgm:t>
    </dgm:pt>
    <dgm:pt modelId="{ED569C2C-B8B0-412C-ABAA-C87CD3406245}" type="pres">
      <dgm:prSet presAssocID="{85A6CD53-36B3-4321-9C2C-F9D900B22495}" presName="negativeSpace" presStyleCnt="0"/>
      <dgm:spPr/>
    </dgm:pt>
    <dgm:pt modelId="{8738DB80-D015-45A0-A4A8-978652533DA0}" type="pres">
      <dgm:prSet presAssocID="{85A6CD53-36B3-4321-9C2C-F9D900B22495}" presName="childText" presStyleLbl="conFgAcc1" presStyleIdx="0" presStyleCnt="4">
        <dgm:presLayoutVars>
          <dgm:bulletEnabled val="1"/>
        </dgm:presLayoutVars>
      </dgm:prSet>
      <dgm:spPr/>
      <dgm:t>
        <a:bodyPr/>
        <a:lstStyle/>
        <a:p>
          <a:endParaRPr lang="en-US"/>
        </a:p>
      </dgm:t>
    </dgm:pt>
    <dgm:pt modelId="{4DD26745-13F2-404C-885F-61214016E2C2}" type="pres">
      <dgm:prSet presAssocID="{2B5C2181-D648-477B-9FF4-784F652FC724}" presName="spaceBetweenRectangles" presStyleCnt="0"/>
      <dgm:spPr/>
    </dgm:pt>
    <dgm:pt modelId="{443C7F0F-D9D8-4E37-875D-6F76A3818FFD}" type="pres">
      <dgm:prSet presAssocID="{56DEB858-70DE-476A-B4CF-03E5314C836D}" presName="parentLin" presStyleCnt="0"/>
      <dgm:spPr/>
    </dgm:pt>
    <dgm:pt modelId="{290397EA-B2E6-4D76-A305-8125419C3384}" type="pres">
      <dgm:prSet presAssocID="{56DEB858-70DE-476A-B4CF-03E5314C836D}" presName="parentLeftMargin" presStyleLbl="node1" presStyleIdx="0" presStyleCnt="4"/>
      <dgm:spPr/>
      <dgm:t>
        <a:bodyPr/>
        <a:lstStyle/>
        <a:p>
          <a:endParaRPr lang="en-US"/>
        </a:p>
      </dgm:t>
    </dgm:pt>
    <dgm:pt modelId="{F2CF925C-FB1A-4506-95E1-A5E7A4D9ECC1}" type="pres">
      <dgm:prSet presAssocID="{56DEB858-70DE-476A-B4CF-03E5314C836D}" presName="parentText" presStyleLbl="node1" presStyleIdx="1" presStyleCnt="4">
        <dgm:presLayoutVars>
          <dgm:chMax val="0"/>
          <dgm:bulletEnabled val="1"/>
        </dgm:presLayoutVars>
      </dgm:prSet>
      <dgm:spPr/>
      <dgm:t>
        <a:bodyPr/>
        <a:lstStyle/>
        <a:p>
          <a:endParaRPr lang="en-US"/>
        </a:p>
      </dgm:t>
    </dgm:pt>
    <dgm:pt modelId="{0982FE4E-B5BC-4FB9-83E7-7665BF65E6EC}" type="pres">
      <dgm:prSet presAssocID="{56DEB858-70DE-476A-B4CF-03E5314C836D}" presName="negativeSpace" presStyleCnt="0"/>
      <dgm:spPr/>
    </dgm:pt>
    <dgm:pt modelId="{A0BB629A-1E79-4AAD-A51F-39223C49EBC7}" type="pres">
      <dgm:prSet presAssocID="{56DEB858-70DE-476A-B4CF-03E5314C836D}" presName="childText" presStyleLbl="conFgAcc1" presStyleIdx="1" presStyleCnt="4">
        <dgm:presLayoutVars>
          <dgm:bulletEnabled val="1"/>
        </dgm:presLayoutVars>
      </dgm:prSet>
      <dgm:spPr/>
      <dgm:t>
        <a:bodyPr/>
        <a:lstStyle/>
        <a:p>
          <a:endParaRPr lang="en-US"/>
        </a:p>
      </dgm:t>
    </dgm:pt>
    <dgm:pt modelId="{5B558F87-9B07-457E-BA0B-5B0DC884E262}" type="pres">
      <dgm:prSet presAssocID="{4FAA62CA-DA32-4DDE-A863-EC876A6E0685}" presName="spaceBetweenRectangles" presStyleCnt="0"/>
      <dgm:spPr/>
    </dgm:pt>
    <dgm:pt modelId="{EAA4BC4A-2817-4AC1-912E-CA6818760D90}" type="pres">
      <dgm:prSet presAssocID="{9B8104F2-F58D-4518-932B-916A94BE7903}" presName="parentLin" presStyleCnt="0"/>
      <dgm:spPr/>
    </dgm:pt>
    <dgm:pt modelId="{FBB200FF-FA1B-4298-82C6-CA7092E19BCF}" type="pres">
      <dgm:prSet presAssocID="{9B8104F2-F58D-4518-932B-916A94BE7903}" presName="parentLeftMargin" presStyleLbl="node1" presStyleIdx="1" presStyleCnt="4"/>
      <dgm:spPr/>
      <dgm:t>
        <a:bodyPr/>
        <a:lstStyle/>
        <a:p>
          <a:endParaRPr lang="en-US"/>
        </a:p>
      </dgm:t>
    </dgm:pt>
    <dgm:pt modelId="{E6DC3F10-AE10-486F-B2A9-DB7ADD0A8401}" type="pres">
      <dgm:prSet presAssocID="{9B8104F2-F58D-4518-932B-916A94BE7903}" presName="parentText" presStyleLbl="node1" presStyleIdx="2" presStyleCnt="4">
        <dgm:presLayoutVars>
          <dgm:chMax val="0"/>
          <dgm:bulletEnabled val="1"/>
        </dgm:presLayoutVars>
      </dgm:prSet>
      <dgm:spPr/>
      <dgm:t>
        <a:bodyPr/>
        <a:lstStyle/>
        <a:p>
          <a:endParaRPr lang="en-US"/>
        </a:p>
      </dgm:t>
    </dgm:pt>
    <dgm:pt modelId="{D7A56043-2D3E-4E4E-B385-C4B491F94004}" type="pres">
      <dgm:prSet presAssocID="{9B8104F2-F58D-4518-932B-916A94BE7903}" presName="negativeSpace" presStyleCnt="0"/>
      <dgm:spPr/>
    </dgm:pt>
    <dgm:pt modelId="{D37FAC14-9849-42B8-A3E4-4FB6271CA8F6}" type="pres">
      <dgm:prSet presAssocID="{9B8104F2-F58D-4518-932B-916A94BE7903}" presName="childText" presStyleLbl="conFgAcc1" presStyleIdx="2" presStyleCnt="4">
        <dgm:presLayoutVars>
          <dgm:bulletEnabled val="1"/>
        </dgm:presLayoutVars>
      </dgm:prSet>
      <dgm:spPr/>
    </dgm:pt>
    <dgm:pt modelId="{7F55BE6D-76B0-41ED-97B6-BF44252CE452}" type="pres">
      <dgm:prSet presAssocID="{8AB3896B-0199-4A7B-BE0A-CC2C59A74556}" presName="spaceBetweenRectangles" presStyleCnt="0"/>
      <dgm:spPr/>
    </dgm:pt>
    <dgm:pt modelId="{7D0617FD-8896-4932-A3A4-9DC6E2573B0A}" type="pres">
      <dgm:prSet presAssocID="{0832AAA7-291B-408F-B1DE-9CE8566A5629}" presName="parentLin" presStyleCnt="0"/>
      <dgm:spPr/>
    </dgm:pt>
    <dgm:pt modelId="{23BCA3E6-A49B-463B-88F4-77394D8E8752}" type="pres">
      <dgm:prSet presAssocID="{0832AAA7-291B-408F-B1DE-9CE8566A5629}" presName="parentLeftMargin" presStyleLbl="node1" presStyleIdx="2" presStyleCnt="4"/>
      <dgm:spPr/>
      <dgm:t>
        <a:bodyPr/>
        <a:lstStyle/>
        <a:p>
          <a:endParaRPr lang="en-US"/>
        </a:p>
      </dgm:t>
    </dgm:pt>
    <dgm:pt modelId="{F1ED6CA4-7ADF-4A59-BD20-CE026C0681E6}" type="pres">
      <dgm:prSet presAssocID="{0832AAA7-291B-408F-B1DE-9CE8566A5629}" presName="parentText" presStyleLbl="node1" presStyleIdx="3" presStyleCnt="4">
        <dgm:presLayoutVars>
          <dgm:chMax val="0"/>
          <dgm:bulletEnabled val="1"/>
        </dgm:presLayoutVars>
      </dgm:prSet>
      <dgm:spPr/>
      <dgm:t>
        <a:bodyPr/>
        <a:lstStyle/>
        <a:p>
          <a:endParaRPr lang="en-US"/>
        </a:p>
      </dgm:t>
    </dgm:pt>
    <dgm:pt modelId="{91789B51-102E-405C-B23E-5733EB934294}" type="pres">
      <dgm:prSet presAssocID="{0832AAA7-291B-408F-B1DE-9CE8566A5629}" presName="negativeSpace" presStyleCnt="0"/>
      <dgm:spPr/>
    </dgm:pt>
    <dgm:pt modelId="{9B5D7266-B3B2-485E-92C2-C54B6018342D}" type="pres">
      <dgm:prSet presAssocID="{0832AAA7-291B-408F-B1DE-9CE8566A5629}" presName="childText" presStyleLbl="conFgAcc1" presStyleIdx="3" presStyleCnt="4">
        <dgm:presLayoutVars>
          <dgm:bulletEnabled val="1"/>
        </dgm:presLayoutVars>
      </dgm:prSet>
      <dgm:spPr/>
      <dgm:t>
        <a:bodyPr/>
        <a:lstStyle/>
        <a:p>
          <a:endParaRPr lang="en-US"/>
        </a:p>
      </dgm:t>
    </dgm:pt>
  </dgm:ptLst>
  <dgm:cxnLst>
    <dgm:cxn modelId="{9DBBEAB9-DF94-49E0-851F-16C1D801A1C7}" type="presOf" srcId="{A993713C-5E99-4D2C-99A3-3664E701A9BF}" destId="{A0BB629A-1E79-4AAD-A51F-39223C49EBC7}" srcOrd="0" destOrd="4" presId="urn:microsoft.com/office/officeart/2005/8/layout/list1"/>
    <dgm:cxn modelId="{10799868-5494-4D36-B763-1361DC342BC8}" srcId="{85A6CD53-36B3-4321-9C2C-F9D900B22495}" destId="{50DC91BB-B343-4D0F-80F9-C6DB11C47C10}" srcOrd="1" destOrd="0" parTransId="{4F41DAEE-7570-4537-A6E6-DD40528EB107}" sibTransId="{92C9A94C-BC3B-46F7-9EFD-B913740AD32D}"/>
    <dgm:cxn modelId="{D1B91E9D-2445-4DD2-8C69-67357C48B888}" type="presOf" srcId="{56DEB858-70DE-476A-B4CF-03E5314C836D}" destId="{290397EA-B2E6-4D76-A305-8125419C3384}" srcOrd="0" destOrd="0" presId="urn:microsoft.com/office/officeart/2005/8/layout/list1"/>
    <dgm:cxn modelId="{70CBE24B-88E7-472D-A856-732BA327A83C}" type="presOf" srcId="{0832AAA7-291B-408F-B1DE-9CE8566A5629}" destId="{F1ED6CA4-7ADF-4A59-BD20-CE026C0681E6}" srcOrd="1" destOrd="0" presId="urn:microsoft.com/office/officeart/2005/8/layout/list1"/>
    <dgm:cxn modelId="{DBDB5BCD-E7ED-4423-ACC9-84D7B44AEA2A}" srcId="{56DEB858-70DE-476A-B4CF-03E5314C836D}" destId="{6F5586E9-2FF5-435D-BF68-38EB41CC2B33}" srcOrd="0" destOrd="0" parTransId="{7AA3D1BD-7918-44C6-A7A7-C870E04A725F}" sibTransId="{5BEB6B0A-82CD-4967-AE38-791D3B76D7AC}"/>
    <dgm:cxn modelId="{BFFBF242-21A5-471A-B2BA-8F15568A0ABF}" type="presOf" srcId="{9B8104F2-F58D-4518-932B-916A94BE7903}" destId="{E6DC3F10-AE10-486F-B2A9-DB7ADD0A8401}" srcOrd="1" destOrd="0" presId="urn:microsoft.com/office/officeart/2005/8/layout/list1"/>
    <dgm:cxn modelId="{AB90889C-2DB9-48FE-9788-12883CF79B86}" srcId="{85A6CD53-36B3-4321-9C2C-F9D900B22495}" destId="{07B38AAA-8270-49E4-8006-8D51424F427E}" srcOrd="2" destOrd="0" parTransId="{2518FB11-AB93-4049-9D1F-CC4443B878FF}" sibTransId="{7EFC3567-DF62-430E-B970-D6A9603E1008}"/>
    <dgm:cxn modelId="{B1B9C869-0A73-4F5F-9F3B-BEDE2E6559F7}" type="presOf" srcId="{1DADFBF9-408F-4EF1-9CE4-27752D86485F}" destId="{9B5D7266-B3B2-485E-92C2-C54B6018342D}" srcOrd="0" destOrd="0" presId="urn:microsoft.com/office/officeart/2005/8/layout/list1"/>
    <dgm:cxn modelId="{9DB7E62B-5235-474B-8F1D-CD1D0C6DC1DA}" type="presOf" srcId="{5A80801F-F4EC-443C-84F1-254F8281F18B}" destId="{8738DB80-D015-45A0-A4A8-978652533DA0}" srcOrd="0" destOrd="5" presId="urn:microsoft.com/office/officeart/2005/8/layout/list1"/>
    <dgm:cxn modelId="{F711FA1A-9DDA-41BB-8489-6AAAF9EB70C6}" type="presOf" srcId="{8643CBA2-3AD4-42D1-8D11-9E71AA4FFB0A}" destId="{AC355BF3-C679-47A5-9294-A4387BB543EE}" srcOrd="0" destOrd="0" presId="urn:microsoft.com/office/officeart/2005/8/layout/list1"/>
    <dgm:cxn modelId="{AC097731-9943-4486-B364-FD439CEADD16}" type="presOf" srcId="{6F5586E9-2FF5-435D-BF68-38EB41CC2B33}" destId="{A0BB629A-1E79-4AAD-A51F-39223C49EBC7}" srcOrd="0" destOrd="0" presId="urn:microsoft.com/office/officeart/2005/8/layout/list1"/>
    <dgm:cxn modelId="{71C03E12-90D6-4A15-A48A-16276160B553}" srcId="{56DEB858-70DE-476A-B4CF-03E5314C836D}" destId="{70727F0E-FD44-4837-A777-15AB801187FD}" srcOrd="5" destOrd="0" parTransId="{C5CEA3CE-7374-4B45-AC9A-A4242F324FE2}" sibTransId="{FFFBAD7B-024A-4DD1-B5A7-0639BFE16116}"/>
    <dgm:cxn modelId="{A36B5F67-FBA0-41A1-95C6-571D8A57520D}" srcId="{8643CBA2-3AD4-42D1-8D11-9E71AA4FFB0A}" destId="{0832AAA7-291B-408F-B1DE-9CE8566A5629}" srcOrd="3" destOrd="0" parTransId="{BCBC217E-D68D-4CF1-A065-FF8375A81549}" sibTransId="{EF199484-59A4-4D47-AE1F-CAE35C596E3B}"/>
    <dgm:cxn modelId="{07FE104A-C762-4FB7-B903-93592CE34D55}" srcId="{85A6CD53-36B3-4321-9C2C-F9D900B22495}" destId="{3E23D175-4F47-4D2E-BEE8-797794A043EF}" srcOrd="8" destOrd="0" parTransId="{72774D35-8515-4A61-ADC2-188AB305F71B}" sibTransId="{16CE604C-D207-4883-AC3D-08218217C5CA}"/>
    <dgm:cxn modelId="{D503CDC1-8B84-45D0-9204-2035BC4E5289}" srcId="{56DEB858-70DE-476A-B4CF-03E5314C836D}" destId="{78E872B9-B893-4589-B0B9-7BFB7F07211A}" srcOrd="7" destOrd="0" parTransId="{1AD5C8F5-65FE-4F17-B06F-F3CBDA222CA9}" sibTransId="{6C3FF4D6-8D82-4BE9-850D-C66A52EB0333}"/>
    <dgm:cxn modelId="{36E2A9D0-CBF9-4A95-949F-09EF936EE290}" srcId="{85A6CD53-36B3-4321-9C2C-F9D900B22495}" destId="{5A80801F-F4EC-443C-84F1-254F8281F18B}" srcOrd="5" destOrd="0" parTransId="{4EF1CCEA-D2B5-4162-B026-1E15CD4D1715}" sibTransId="{C0D1656F-0503-4FD1-9FFA-202C29BEDC21}"/>
    <dgm:cxn modelId="{5475EA07-27ED-4F7D-9B2B-24F675C03CDD}" srcId="{4C635F42-B1AC-4017-BC6B-658DAC7E06CC}" destId="{4B7BF030-6D9A-4ECF-BA06-02A210785363}" srcOrd="2" destOrd="0" parTransId="{F33220F3-7096-4493-A83A-61620C3D1756}" sibTransId="{52B3AD82-C062-4DA1-8C33-B6D44853E762}"/>
    <dgm:cxn modelId="{11E51698-2AC3-4D60-A1DF-35484AD86031}" srcId="{56DEB858-70DE-476A-B4CF-03E5314C836D}" destId="{12E73D81-60E5-41C6-919D-62B7ED1FA877}" srcOrd="6" destOrd="0" parTransId="{F4A04FF2-5C65-434E-8601-9909663854A2}" sibTransId="{C94EAD54-B199-442E-B22F-1D3F109467A9}"/>
    <dgm:cxn modelId="{DAFA3A2E-FA8A-46FC-9F32-C9DE93DD3A03}" type="presOf" srcId="{12E73D81-60E5-41C6-919D-62B7ED1FA877}" destId="{A0BB629A-1E79-4AAD-A51F-39223C49EBC7}" srcOrd="0" destOrd="6" presId="urn:microsoft.com/office/officeart/2005/8/layout/list1"/>
    <dgm:cxn modelId="{54519994-BC59-4F93-9679-FCF3E479D259}" type="presOf" srcId="{05F6E1A5-BE90-468F-BB26-77D5B5C921D2}" destId="{9B5D7266-B3B2-485E-92C2-C54B6018342D}" srcOrd="0" destOrd="2" presId="urn:microsoft.com/office/officeart/2005/8/layout/list1"/>
    <dgm:cxn modelId="{C62B8B9D-ACFF-443D-AACE-DE1F078E83EF}" type="presOf" srcId="{3E23D175-4F47-4D2E-BEE8-797794A043EF}" destId="{8738DB80-D015-45A0-A4A8-978652533DA0}" srcOrd="0" destOrd="8" presId="urn:microsoft.com/office/officeart/2005/8/layout/list1"/>
    <dgm:cxn modelId="{ABB850EF-E410-4B29-B5A6-F0E882BEBCA8}" srcId="{56DEB858-70DE-476A-B4CF-03E5314C836D}" destId="{DD1C5215-4EB5-40D0-BD97-F7EB24F2F696}" srcOrd="3" destOrd="0" parTransId="{FCC75D0F-8AD1-4F65-9D43-4B85D467DC74}" sibTransId="{76988534-483B-4AEA-9132-D5ABFAB427AB}"/>
    <dgm:cxn modelId="{F8ACDA85-B4EE-46BD-9AB2-032F0030D861}" srcId="{4C635F42-B1AC-4017-BC6B-658DAC7E06CC}" destId="{05F6E1A5-BE90-468F-BB26-77D5B5C921D2}" srcOrd="0" destOrd="0" parTransId="{CDA54C92-2C7A-45FE-B480-8A701A2ACBD2}" sibTransId="{0BC5EC4C-B4FE-4A17-A13F-BE73F209FAC1}"/>
    <dgm:cxn modelId="{1439136E-8BE3-45C1-9200-4E1686C4C87D}" type="presOf" srcId="{4312A19A-8CD1-41FD-8CCC-753EBD6C0B90}" destId="{8738DB80-D015-45A0-A4A8-978652533DA0}" srcOrd="0" destOrd="0" presId="urn:microsoft.com/office/officeart/2005/8/layout/list1"/>
    <dgm:cxn modelId="{0531DE2C-DC4B-40B6-A781-CA61F9D23571}" type="presOf" srcId="{07B38AAA-8270-49E4-8006-8D51424F427E}" destId="{8738DB80-D015-45A0-A4A8-978652533DA0}" srcOrd="0" destOrd="2" presId="urn:microsoft.com/office/officeart/2005/8/layout/list1"/>
    <dgm:cxn modelId="{94207AE6-0500-4E93-A391-6500D3BB6B90}" srcId="{0832AAA7-291B-408F-B1DE-9CE8566A5629}" destId="{4C635F42-B1AC-4017-BC6B-658DAC7E06CC}" srcOrd="1" destOrd="0" parTransId="{C5E3CAFD-4B34-42EA-87CA-712092C80EEA}" sibTransId="{AE34687A-5550-4DA9-BDB5-E54BE485DEE7}"/>
    <dgm:cxn modelId="{29B342B5-6442-43E1-9E44-8329A0F211E2}" type="presOf" srcId="{78E872B9-B893-4589-B0B9-7BFB7F07211A}" destId="{A0BB629A-1E79-4AAD-A51F-39223C49EBC7}" srcOrd="0" destOrd="7" presId="urn:microsoft.com/office/officeart/2005/8/layout/list1"/>
    <dgm:cxn modelId="{4EAEDD0A-56C1-4C41-9D6D-EC320BE60111}" type="presOf" srcId="{E2F7CB7B-FCD3-4781-9902-CF5650A574C3}" destId="{A0BB629A-1E79-4AAD-A51F-39223C49EBC7}" srcOrd="0" destOrd="9" presId="urn:microsoft.com/office/officeart/2005/8/layout/list1"/>
    <dgm:cxn modelId="{B868F149-BD8F-4CD6-96C1-F33DDF5C334E}" srcId="{85A6CD53-36B3-4321-9C2C-F9D900B22495}" destId="{F00F5EF0-9925-4177-80D9-64947BEA9F0E}" srcOrd="4" destOrd="0" parTransId="{30AFFC14-32DD-4C40-9A76-777CC3E3EF8E}" sibTransId="{9A3FEB81-0C8C-490F-81AC-9CFDD2D81D60}"/>
    <dgm:cxn modelId="{0D4F798A-F1F5-4D7A-AF57-411116B590E0}" type="presOf" srcId="{FDEAB3DB-B12D-492B-A35B-9A2AAAF2262F}" destId="{8738DB80-D015-45A0-A4A8-978652533DA0}" srcOrd="0" destOrd="3" presId="urn:microsoft.com/office/officeart/2005/8/layout/list1"/>
    <dgm:cxn modelId="{E537E0B6-5EAC-4B06-9BB1-A07FB7E89F76}" srcId="{85A6CD53-36B3-4321-9C2C-F9D900B22495}" destId="{FDEAB3DB-B12D-492B-A35B-9A2AAAF2262F}" srcOrd="3" destOrd="0" parTransId="{3FF3C7B1-7D6A-4252-9601-EC0324CBE85B}" sibTransId="{D0F2DC88-3682-48EA-A3D7-18D8BBE21C07}"/>
    <dgm:cxn modelId="{BAED4FC6-7C1C-4E85-89BF-F3585C684E07}" type="presOf" srcId="{4B7BF030-6D9A-4ECF-BA06-02A210785363}" destId="{9B5D7266-B3B2-485E-92C2-C54B6018342D}" srcOrd="0" destOrd="4" presId="urn:microsoft.com/office/officeart/2005/8/layout/list1"/>
    <dgm:cxn modelId="{52E62C54-8B96-43D7-80DB-EA69884A99FA}" srcId="{8643CBA2-3AD4-42D1-8D11-9E71AA4FFB0A}" destId="{9B8104F2-F58D-4518-932B-916A94BE7903}" srcOrd="2" destOrd="0" parTransId="{631D62BF-C793-4EDF-9F67-D4C236C8B650}" sibTransId="{8AB3896B-0199-4A7B-BE0A-CC2C59A74556}"/>
    <dgm:cxn modelId="{72155362-2C81-44BC-9A84-1AEF2D330DE5}" type="presOf" srcId="{6B642259-5141-470C-ACB2-CEFA1EEBA46C}" destId="{A0BB629A-1E79-4AAD-A51F-39223C49EBC7}" srcOrd="0" destOrd="8" presId="urn:microsoft.com/office/officeart/2005/8/layout/list1"/>
    <dgm:cxn modelId="{DE570B4A-D62E-46AB-8812-D909EF8AAA76}" type="presOf" srcId="{9E3C091A-95CF-4F00-99D2-35CF76047539}" destId="{8738DB80-D015-45A0-A4A8-978652533DA0}" srcOrd="0" destOrd="7" presId="urn:microsoft.com/office/officeart/2005/8/layout/list1"/>
    <dgm:cxn modelId="{F97B4B69-ECB5-4A88-BACC-C8003B38B1C8}" type="presOf" srcId="{46DC18A9-8E4C-421E-8CFF-43A029322063}" destId="{A0BB629A-1E79-4AAD-A51F-39223C49EBC7}" srcOrd="0" destOrd="1" presId="urn:microsoft.com/office/officeart/2005/8/layout/list1"/>
    <dgm:cxn modelId="{ED4C1E2E-C725-4D2B-B083-7BBB616BF81B}" type="presOf" srcId="{F00F5EF0-9925-4177-80D9-64947BEA9F0E}" destId="{8738DB80-D015-45A0-A4A8-978652533DA0}" srcOrd="0" destOrd="4" presId="urn:microsoft.com/office/officeart/2005/8/layout/list1"/>
    <dgm:cxn modelId="{C6CCF98E-57FC-471C-9AE7-47E8C366040C}" srcId="{85A6CD53-36B3-4321-9C2C-F9D900B22495}" destId="{9E3C091A-95CF-4F00-99D2-35CF76047539}" srcOrd="7" destOrd="0" parTransId="{F8C60EE3-2F4F-47FA-A9C9-4D0A3FFA561F}" sibTransId="{C3A3D8A4-18CC-473A-AE4E-4EED0FA55193}"/>
    <dgm:cxn modelId="{85EC493F-E57B-493A-A119-9F5F3F347AE8}" type="presOf" srcId="{DE499FB0-38B6-4CAD-B82B-CBD3D7B12E81}" destId="{8738DB80-D015-45A0-A4A8-978652533DA0}" srcOrd="0" destOrd="6" presId="urn:microsoft.com/office/officeart/2005/8/layout/list1"/>
    <dgm:cxn modelId="{98019800-10B7-48A1-BAF3-844658BE65C8}" type="presOf" srcId="{70727F0E-FD44-4837-A777-15AB801187FD}" destId="{A0BB629A-1E79-4AAD-A51F-39223C49EBC7}" srcOrd="0" destOrd="5" presId="urn:microsoft.com/office/officeart/2005/8/layout/list1"/>
    <dgm:cxn modelId="{B9AFD853-EBBD-4D4C-92ED-0790D86ECA16}" type="presOf" srcId="{FBDD8A5F-65C3-46A9-B19B-5B66A6CC7D09}" destId="{9B5D7266-B3B2-485E-92C2-C54B6018342D}" srcOrd="0" destOrd="3" presId="urn:microsoft.com/office/officeart/2005/8/layout/list1"/>
    <dgm:cxn modelId="{EDBD3397-D36B-4419-8AC1-454085DF212D}" type="presOf" srcId="{50DC91BB-B343-4D0F-80F9-C6DB11C47C10}" destId="{8738DB80-D015-45A0-A4A8-978652533DA0}" srcOrd="0" destOrd="1" presId="urn:microsoft.com/office/officeart/2005/8/layout/list1"/>
    <dgm:cxn modelId="{03C02C65-DD99-49D2-81EB-C61DE56EFBC3}" type="presOf" srcId="{DD1C5215-4EB5-40D0-BD97-F7EB24F2F696}" destId="{A0BB629A-1E79-4AAD-A51F-39223C49EBC7}" srcOrd="0" destOrd="3" presId="urn:microsoft.com/office/officeart/2005/8/layout/list1"/>
    <dgm:cxn modelId="{559D3EE9-33A5-4FC0-A9A4-EFCD9C4E0072}" type="presOf" srcId="{0832AAA7-291B-408F-B1DE-9CE8566A5629}" destId="{23BCA3E6-A49B-463B-88F4-77394D8E8752}" srcOrd="0" destOrd="0" presId="urn:microsoft.com/office/officeart/2005/8/layout/list1"/>
    <dgm:cxn modelId="{C0F56EAA-CC23-4CF7-866B-BFEBF5B919EE}" type="presOf" srcId="{56DEB858-70DE-476A-B4CF-03E5314C836D}" destId="{F2CF925C-FB1A-4506-95E1-A5E7A4D9ECC1}" srcOrd="1" destOrd="0" presId="urn:microsoft.com/office/officeart/2005/8/layout/list1"/>
    <dgm:cxn modelId="{A6E2C6D5-AB42-4CFC-AEB5-718C58575FF5}" srcId="{85A6CD53-36B3-4321-9C2C-F9D900B22495}" destId="{DE499FB0-38B6-4CAD-B82B-CBD3D7B12E81}" srcOrd="6" destOrd="0" parTransId="{04482326-1E7B-4317-AC5D-B7E0A1DAC7F5}" sibTransId="{671FC25A-DF15-495D-834F-1CC881BAB394}"/>
    <dgm:cxn modelId="{BF3645D0-B84C-4753-A8B7-D7BDB94ED05F}" srcId="{8643CBA2-3AD4-42D1-8D11-9E71AA4FFB0A}" destId="{56DEB858-70DE-476A-B4CF-03E5314C836D}" srcOrd="1" destOrd="0" parTransId="{3E16D4C9-D121-4E74-8C3A-2E3044CCFAC3}" sibTransId="{4FAA62CA-DA32-4DDE-A863-EC876A6E0685}"/>
    <dgm:cxn modelId="{673F560A-4FA0-4E54-814E-6D613D8E248B}" type="presOf" srcId="{4C635F42-B1AC-4017-BC6B-658DAC7E06CC}" destId="{9B5D7266-B3B2-485E-92C2-C54B6018342D}" srcOrd="0" destOrd="1" presId="urn:microsoft.com/office/officeart/2005/8/layout/list1"/>
    <dgm:cxn modelId="{EC828DF1-350F-46AD-BC67-B5EAE9024956}" srcId="{56DEB858-70DE-476A-B4CF-03E5314C836D}" destId="{46DC18A9-8E4C-421E-8CFF-43A029322063}" srcOrd="1" destOrd="0" parTransId="{549CC8EF-CF62-4744-BE88-E4BE7EA03B3B}" sibTransId="{41D36DA3-056B-49FF-9EC8-6791EF1AB1A3}"/>
    <dgm:cxn modelId="{08E6DD02-7915-4D9C-8A72-4493003223F6}" srcId="{4C635F42-B1AC-4017-BC6B-658DAC7E06CC}" destId="{FBDD8A5F-65C3-46A9-B19B-5B66A6CC7D09}" srcOrd="1" destOrd="0" parTransId="{FCC2651E-6BFE-4D89-ACCC-AE4B59558CFD}" sibTransId="{B99AF470-FBE6-4EF3-AD25-E764ECA9A6EA}"/>
    <dgm:cxn modelId="{50E8CACC-86AC-431B-9740-CB4CDCC2CD6D}" srcId="{56DEB858-70DE-476A-B4CF-03E5314C836D}" destId="{A993713C-5E99-4D2C-99A3-3664E701A9BF}" srcOrd="4" destOrd="0" parTransId="{1700E98B-51C3-4AF1-8565-DA91FC809F26}" sibTransId="{122F3F61-C3A4-4000-9D1F-04F77E77E897}"/>
    <dgm:cxn modelId="{D853B041-CC38-4886-A156-50F72CF2C001}" type="presOf" srcId="{85A6CD53-36B3-4321-9C2C-F9D900B22495}" destId="{8FBE7CF8-A33C-450E-A972-045FEACD3DB7}" srcOrd="1" destOrd="0" presId="urn:microsoft.com/office/officeart/2005/8/layout/list1"/>
    <dgm:cxn modelId="{E2523E50-DF8E-4675-91BC-C6456A2E5698}" srcId="{56DEB858-70DE-476A-B4CF-03E5314C836D}" destId="{D92CB015-ACE4-43A4-BC37-8CF3CCE62862}" srcOrd="2" destOrd="0" parTransId="{3944D344-9BB8-473A-9C4F-9B958FD882F4}" sibTransId="{EA7972D3-A086-4F48-8D8A-D243BF19ED43}"/>
    <dgm:cxn modelId="{7B42899B-BFCD-4A68-BFFE-A4AE8253EB15}" type="presOf" srcId="{D92CB015-ACE4-43A4-BC37-8CF3CCE62862}" destId="{A0BB629A-1E79-4AAD-A51F-39223C49EBC7}" srcOrd="0" destOrd="2" presId="urn:microsoft.com/office/officeart/2005/8/layout/list1"/>
    <dgm:cxn modelId="{765736CC-3926-45B0-AB1C-EC0CD3F79772}" srcId="{56DEB858-70DE-476A-B4CF-03E5314C836D}" destId="{E2F7CB7B-FCD3-4781-9902-CF5650A574C3}" srcOrd="9" destOrd="0" parTransId="{8D170F6E-8434-4EA8-BBB0-D926C513FABE}" sibTransId="{6254AFC8-3473-49F1-AB51-71E5B8A69648}"/>
    <dgm:cxn modelId="{665B73AF-54B2-4FCA-9760-3FE7C5A92424}" type="presOf" srcId="{9B8104F2-F58D-4518-932B-916A94BE7903}" destId="{FBB200FF-FA1B-4298-82C6-CA7092E19BCF}" srcOrd="0" destOrd="0" presId="urn:microsoft.com/office/officeart/2005/8/layout/list1"/>
    <dgm:cxn modelId="{49A6029E-5904-48F2-A14E-1F25D4608C96}" srcId="{56DEB858-70DE-476A-B4CF-03E5314C836D}" destId="{6B642259-5141-470C-ACB2-CEFA1EEBA46C}" srcOrd="8" destOrd="0" parTransId="{F172B8D0-A6C8-4789-BDC7-C477A4CAD0E8}" sibTransId="{5E373A70-0FFD-4722-82B1-78DF6D56C635}"/>
    <dgm:cxn modelId="{37E72CC2-3DE6-4E40-A960-D3249D41A594}" srcId="{0832AAA7-291B-408F-B1DE-9CE8566A5629}" destId="{1DADFBF9-408F-4EF1-9CE4-27752D86485F}" srcOrd="0" destOrd="0" parTransId="{A694B46A-79E8-417D-B143-E0DF1CF9AC8B}" sibTransId="{9225CA85-0EAA-4948-9D51-AD3557583ACE}"/>
    <dgm:cxn modelId="{B34404BB-24C0-4E25-B902-8584F84DE8E1}" type="presOf" srcId="{85A6CD53-36B3-4321-9C2C-F9D900B22495}" destId="{99FAC229-517F-4499-96C7-04C9364E276B}" srcOrd="0" destOrd="0" presId="urn:microsoft.com/office/officeart/2005/8/layout/list1"/>
    <dgm:cxn modelId="{69497B70-989E-46B8-879B-6C8DA801E741}" srcId="{8643CBA2-3AD4-42D1-8D11-9E71AA4FFB0A}" destId="{85A6CD53-36B3-4321-9C2C-F9D900B22495}" srcOrd="0" destOrd="0" parTransId="{61FFB082-DE0B-493D-80CF-2AFB6C701A87}" sibTransId="{2B5C2181-D648-477B-9FF4-784F652FC724}"/>
    <dgm:cxn modelId="{AA09733D-FA58-4730-80E2-E0AB6700CFD1}" srcId="{85A6CD53-36B3-4321-9C2C-F9D900B22495}" destId="{4312A19A-8CD1-41FD-8CCC-753EBD6C0B90}" srcOrd="0" destOrd="0" parTransId="{4D0262D3-0685-4FC3-9F8A-9AD9DADBE174}" sibTransId="{D6EA3E70-1C77-4F2D-A241-D3CF10108468}"/>
    <dgm:cxn modelId="{F35205DB-85F3-47F8-B08C-2A7586FA92CA}" type="presParOf" srcId="{AC355BF3-C679-47A5-9294-A4387BB543EE}" destId="{1D839425-3BF6-440D-9FDF-3E29337B2C84}" srcOrd="0" destOrd="0" presId="urn:microsoft.com/office/officeart/2005/8/layout/list1"/>
    <dgm:cxn modelId="{B015F986-6C60-4CC6-AF32-0A8021C33F89}" type="presParOf" srcId="{1D839425-3BF6-440D-9FDF-3E29337B2C84}" destId="{99FAC229-517F-4499-96C7-04C9364E276B}" srcOrd="0" destOrd="0" presId="urn:microsoft.com/office/officeart/2005/8/layout/list1"/>
    <dgm:cxn modelId="{8AB8BEB1-02C0-4E47-81A0-AD8DFD7FA85D}" type="presParOf" srcId="{1D839425-3BF6-440D-9FDF-3E29337B2C84}" destId="{8FBE7CF8-A33C-450E-A972-045FEACD3DB7}" srcOrd="1" destOrd="0" presId="urn:microsoft.com/office/officeart/2005/8/layout/list1"/>
    <dgm:cxn modelId="{B53634EF-8CC2-4415-BD1D-614F30618707}" type="presParOf" srcId="{AC355BF3-C679-47A5-9294-A4387BB543EE}" destId="{ED569C2C-B8B0-412C-ABAA-C87CD3406245}" srcOrd="1" destOrd="0" presId="urn:microsoft.com/office/officeart/2005/8/layout/list1"/>
    <dgm:cxn modelId="{ADDE840B-2C16-4D75-B2AF-45C9618E679A}" type="presParOf" srcId="{AC355BF3-C679-47A5-9294-A4387BB543EE}" destId="{8738DB80-D015-45A0-A4A8-978652533DA0}" srcOrd="2" destOrd="0" presId="urn:microsoft.com/office/officeart/2005/8/layout/list1"/>
    <dgm:cxn modelId="{A569BE79-5ABE-4739-BD3D-4F31EB19E30F}" type="presParOf" srcId="{AC355BF3-C679-47A5-9294-A4387BB543EE}" destId="{4DD26745-13F2-404C-885F-61214016E2C2}" srcOrd="3" destOrd="0" presId="urn:microsoft.com/office/officeart/2005/8/layout/list1"/>
    <dgm:cxn modelId="{0F8F3B39-D1DF-47F1-8F98-E4A432DA2A8E}" type="presParOf" srcId="{AC355BF3-C679-47A5-9294-A4387BB543EE}" destId="{443C7F0F-D9D8-4E37-875D-6F76A3818FFD}" srcOrd="4" destOrd="0" presId="urn:microsoft.com/office/officeart/2005/8/layout/list1"/>
    <dgm:cxn modelId="{6F4CC09F-A22C-4630-8329-D81CB6BF7F75}" type="presParOf" srcId="{443C7F0F-D9D8-4E37-875D-6F76A3818FFD}" destId="{290397EA-B2E6-4D76-A305-8125419C3384}" srcOrd="0" destOrd="0" presId="urn:microsoft.com/office/officeart/2005/8/layout/list1"/>
    <dgm:cxn modelId="{4640AF2C-88F9-45F7-9601-1CDB68511F04}" type="presParOf" srcId="{443C7F0F-D9D8-4E37-875D-6F76A3818FFD}" destId="{F2CF925C-FB1A-4506-95E1-A5E7A4D9ECC1}" srcOrd="1" destOrd="0" presId="urn:microsoft.com/office/officeart/2005/8/layout/list1"/>
    <dgm:cxn modelId="{1CE31B0F-0EA7-4390-971C-D4E44DF78CB3}" type="presParOf" srcId="{AC355BF3-C679-47A5-9294-A4387BB543EE}" destId="{0982FE4E-B5BC-4FB9-83E7-7665BF65E6EC}" srcOrd="5" destOrd="0" presId="urn:microsoft.com/office/officeart/2005/8/layout/list1"/>
    <dgm:cxn modelId="{4789E7F2-6676-453C-B642-6D99478C6EBD}" type="presParOf" srcId="{AC355BF3-C679-47A5-9294-A4387BB543EE}" destId="{A0BB629A-1E79-4AAD-A51F-39223C49EBC7}" srcOrd="6" destOrd="0" presId="urn:microsoft.com/office/officeart/2005/8/layout/list1"/>
    <dgm:cxn modelId="{9B09728A-59D4-4996-A74D-535CCE27CD6F}" type="presParOf" srcId="{AC355BF3-C679-47A5-9294-A4387BB543EE}" destId="{5B558F87-9B07-457E-BA0B-5B0DC884E262}" srcOrd="7" destOrd="0" presId="urn:microsoft.com/office/officeart/2005/8/layout/list1"/>
    <dgm:cxn modelId="{F827446E-3400-4652-ADF6-8BB1EBE3D4E8}" type="presParOf" srcId="{AC355BF3-C679-47A5-9294-A4387BB543EE}" destId="{EAA4BC4A-2817-4AC1-912E-CA6818760D90}" srcOrd="8" destOrd="0" presId="urn:microsoft.com/office/officeart/2005/8/layout/list1"/>
    <dgm:cxn modelId="{06AEFC77-790C-4AB9-B36A-938DA22DE778}" type="presParOf" srcId="{EAA4BC4A-2817-4AC1-912E-CA6818760D90}" destId="{FBB200FF-FA1B-4298-82C6-CA7092E19BCF}" srcOrd="0" destOrd="0" presId="urn:microsoft.com/office/officeart/2005/8/layout/list1"/>
    <dgm:cxn modelId="{F2C22AA2-6131-4EC6-AD29-81D031E3AB56}" type="presParOf" srcId="{EAA4BC4A-2817-4AC1-912E-CA6818760D90}" destId="{E6DC3F10-AE10-486F-B2A9-DB7ADD0A8401}" srcOrd="1" destOrd="0" presId="urn:microsoft.com/office/officeart/2005/8/layout/list1"/>
    <dgm:cxn modelId="{0F9CB35B-B54F-4D42-9AF0-007D37673ADB}" type="presParOf" srcId="{AC355BF3-C679-47A5-9294-A4387BB543EE}" destId="{D7A56043-2D3E-4E4E-B385-C4B491F94004}" srcOrd="9" destOrd="0" presId="urn:microsoft.com/office/officeart/2005/8/layout/list1"/>
    <dgm:cxn modelId="{EC137282-59F5-493E-BE7B-28E5DD955ED5}" type="presParOf" srcId="{AC355BF3-C679-47A5-9294-A4387BB543EE}" destId="{D37FAC14-9849-42B8-A3E4-4FB6271CA8F6}" srcOrd="10" destOrd="0" presId="urn:microsoft.com/office/officeart/2005/8/layout/list1"/>
    <dgm:cxn modelId="{71732688-3249-4CDD-8F46-F2E828A22329}" type="presParOf" srcId="{AC355BF3-C679-47A5-9294-A4387BB543EE}" destId="{7F55BE6D-76B0-41ED-97B6-BF44252CE452}" srcOrd="11" destOrd="0" presId="urn:microsoft.com/office/officeart/2005/8/layout/list1"/>
    <dgm:cxn modelId="{5BA04FEA-D0E8-460C-B052-1C50EFAF33EC}" type="presParOf" srcId="{AC355BF3-C679-47A5-9294-A4387BB543EE}" destId="{7D0617FD-8896-4932-A3A4-9DC6E2573B0A}" srcOrd="12" destOrd="0" presId="urn:microsoft.com/office/officeart/2005/8/layout/list1"/>
    <dgm:cxn modelId="{DE03A1B7-2B88-4E61-8BD7-AB2F3C0885AE}" type="presParOf" srcId="{7D0617FD-8896-4932-A3A4-9DC6E2573B0A}" destId="{23BCA3E6-A49B-463B-88F4-77394D8E8752}" srcOrd="0" destOrd="0" presId="urn:microsoft.com/office/officeart/2005/8/layout/list1"/>
    <dgm:cxn modelId="{2A50F521-B474-4576-8A0F-1EE3EC0F6278}" type="presParOf" srcId="{7D0617FD-8896-4932-A3A4-9DC6E2573B0A}" destId="{F1ED6CA4-7ADF-4A59-BD20-CE026C0681E6}" srcOrd="1" destOrd="0" presId="urn:microsoft.com/office/officeart/2005/8/layout/list1"/>
    <dgm:cxn modelId="{0F282201-334F-4441-BF30-A0C89355A690}" type="presParOf" srcId="{AC355BF3-C679-47A5-9294-A4387BB543EE}" destId="{91789B51-102E-405C-B23E-5733EB934294}" srcOrd="13" destOrd="0" presId="urn:microsoft.com/office/officeart/2005/8/layout/list1"/>
    <dgm:cxn modelId="{403FD71C-0CF5-4B9B-9D52-ED85E3BFE0E1}" type="presParOf" srcId="{AC355BF3-C679-47A5-9294-A4387BB543EE}" destId="{9B5D7266-B3B2-485E-92C2-C54B6018342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9F6AF-B7F5-46B9-B8BA-D28E2A086CF8}"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9FAB7-8712-459D-9DB9-236153541C94}" type="slidenum">
              <a:rPr lang="en-US" smtClean="0"/>
              <a:t>‹#›</a:t>
            </a:fld>
            <a:endParaRPr lang="en-US"/>
          </a:p>
        </p:txBody>
      </p:sp>
    </p:spTree>
    <p:extLst>
      <p:ext uri="{BB962C8B-B14F-4D97-AF65-F5344CB8AC3E}">
        <p14:creationId xmlns:p14="http://schemas.microsoft.com/office/powerpoint/2010/main" val="18164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Panic disorder/ phobia (agoraphobia)</a:t>
            </a:r>
          </a:p>
        </p:txBody>
      </p:sp>
      <p:sp>
        <p:nvSpPr>
          <p:cNvPr id="4" name="Slide Number Placeholder 3"/>
          <p:cNvSpPr>
            <a:spLocks noGrp="1"/>
          </p:cNvSpPr>
          <p:nvPr>
            <p:ph type="sldNum" sz="quarter" idx="5"/>
          </p:nvPr>
        </p:nvSpPr>
        <p:spPr/>
        <p:txBody>
          <a:bodyPr/>
          <a:lstStyle/>
          <a:p>
            <a:fld id="{8BC9FAB7-8712-459D-9DB9-236153541C94}" type="slidenum">
              <a:rPr lang="en-US" smtClean="0"/>
              <a:t>8</a:t>
            </a:fld>
            <a:endParaRPr lang="en-US"/>
          </a:p>
        </p:txBody>
      </p:sp>
    </p:spTree>
    <p:extLst>
      <p:ext uri="{BB962C8B-B14F-4D97-AF65-F5344CB8AC3E}">
        <p14:creationId xmlns:p14="http://schemas.microsoft.com/office/powerpoint/2010/main" val="18846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King Saul- distressing spirit in 1 Samuel 18:10-11, the Lord sent a spirit onto Saul—an “evil spirit” in the New International Version, or a “distressing spirit” in the New King James Version. OR Elijah- depression</a:t>
            </a:r>
          </a:p>
        </p:txBody>
      </p:sp>
      <p:sp>
        <p:nvSpPr>
          <p:cNvPr id="4" name="Slide Number Placeholder 3"/>
          <p:cNvSpPr>
            <a:spLocks noGrp="1"/>
          </p:cNvSpPr>
          <p:nvPr>
            <p:ph type="sldNum" sz="quarter" idx="5"/>
          </p:nvPr>
        </p:nvSpPr>
        <p:spPr/>
        <p:txBody>
          <a:bodyPr/>
          <a:lstStyle/>
          <a:p>
            <a:fld id="{8BC9FAB7-8712-459D-9DB9-236153541C94}" type="slidenum">
              <a:rPr lang="en-US" smtClean="0"/>
              <a:t>17</a:t>
            </a:fld>
            <a:endParaRPr lang="en-US"/>
          </a:p>
        </p:txBody>
      </p:sp>
    </p:spTree>
    <p:extLst>
      <p:ext uri="{BB962C8B-B14F-4D97-AF65-F5344CB8AC3E}">
        <p14:creationId xmlns:p14="http://schemas.microsoft.com/office/powerpoint/2010/main" val="344099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SPIRITUAL- as in the case of King Saul (I Sam 18:10-11)</a:t>
            </a:r>
          </a:p>
        </p:txBody>
      </p:sp>
      <p:sp>
        <p:nvSpPr>
          <p:cNvPr id="4" name="Slide Number Placeholder 3"/>
          <p:cNvSpPr>
            <a:spLocks noGrp="1"/>
          </p:cNvSpPr>
          <p:nvPr>
            <p:ph type="sldNum" sz="quarter" idx="5"/>
          </p:nvPr>
        </p:nvSpPr>
        <p:spPr/>
        <p:txBody>
          <a:bodyPr/>
          <a:lstStyle/>
          <a:p>
            <a:fld id="{8BC9FAB7-8712-459D-9DB9-236153541C94}" type="slidenum">
              <a:rPr lang="en-US" smtClean="0"/>
              <a:t>19</a:t>
            </a:fld>
            <a:endParaRPr lang="en-US"/>
          </a:p>
        </p:txBody>
      </p:sp>
    </p:spTree>
    <p:extLst>
      <p:ext uri="{BB962C8B-B14F-4D97-AF65-F5344CB8AC3E}">
        <p14:creationId xmlns:p14="http://schemas.microsoft.com/office/powerpoint/2010/main" val="5806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types of psychotherapy. Some types of therapy are considered evidences based interventions (i.e. Cognitive-Based Therapy)</a:t>
            </a:r>
          </a:p>
        </p:txBody>
      </p:sp>
      <p:sp>
        <p:nvSpPr>
          <p:cNvPr id="4" name="Slide Number Placeholder 3"/>
          <p:cNvSpPr>
            <a:spLocks noGrp="1"/>
          </p:cNvSpPr>
          <p:nvPr>
            <p:ph type="sldNum" sz="quarter" idx="5"/>
          </p:nvPr>
        </p:nvSpPr>
        <p:spPr/>
        <p:txBody>
          <a:bodyPr/>
          <a:lstStyle/>
          <a:p>
            <a:fld id="{8BC9FAB7-8712-459D-9DB9-236153541C94}" type="slidenum">
              <a:rPr lang="en-US" smtClean="0"/>
              <a:t>21</a:t>
            </a:fld>
            <a:endParaRPr lang="en-US"/>
          </a:p>
        </p:txBody>
      </p:sp>
    </p:spTree>
    <p:extLst>
      <p:ext uri="{BB962C8B-B14F-4D97-AF65-F5344CB8AC3E}">
        <p14:creationId xmlns:p14="http://schemas.microsoft.com/office/powerpoint/2010/main" val="21269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therapy works by focusing on accepting life experiences as they come, without evaluating or trying to change them. It's a skill developed through mindfulness exercises that encourage you to build a new and more compassionate relationship with difficult experiences.</a:t>
            </a:r>
          </a:p>
        </p:txBody>
      </p:sp>
      <p:sp>
        <p:nvSpPr>
          <p:cNvPr id="4" name="Slide Number Placeholder 3"/>
          <p:cNvSpPr>
            <a:spLocks noGrp="1"/>
          </p:cNvSpPr>
          <p:nvPr>
            <p:ph type="sldNum" sz="quarter" idx="5"/>
          </p:nvPr>
        </p:nvSpPr>
        <p:spPr/>
        <p:txBody>
          <a:bodyPr/>
          <a:lstStyle/>
          <a:p>
            <a:fld id="{8BC9FAB7-8712-459D-9DB9-236153541C94}" type="slidenum">
              <a:rPr lang="en-US" smtClean="0"/>
              <a:t>23</a:t>
            </a:fld>
            <a:endParaRPr lang="en-US"/>
          </a:p>
        </p:txBody>
      </p:sp>
    </p:spTree>
    <p:extLst>
      <p:ext uri="{BB962C8B-B14F-4D97-AF65-F5344CB8AC3E}">
        <p14:creationId xmlns:p14="http://schemas.microsoft.com/office/powerpoint/2010/main" val="98299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9FAB7-8712-459D-9DB9-236153541C94}" type="slidenum">
              <a:rPr lang="en-US" smtClean="0"/>
              <a:t>24</a:t>
            </a:fld>
            <a:endParaRPr lang="en-US"/>
          </a:p>
        </p:txBody>
      </p:sp>
    </p:spTree>
    <p:extLst>
      <p:ext uri="{BB962C8B-B14F-4D97-AF65-F5344CB8AC3E}">
        <p14:creationId xmlns:p14="http://schemas.microsoft.com/office/powerpoint/2010/main" val="798282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clinical interview, the clinician is asking questions pertaining to all categories. This better helps their integrated conceptualization of the current complaints and mental health diagnosis. </a:t>
            </a:r>
          </a:p>
          <a:p>
            <a:r>
              <a:rPr lang="en-US" dirty="0"/>
              <a:t>Neuropsychological or Psychological testing provides objective results compared to personal demographics to better assess strengths and deficits in specific areas.</a:t>
            </a:r>
          </a:p>
        </p:txBody>
      </p:sp>
      <p:sp>
        <p:nvSpPr>
          <p:cNvPr id="4" name="Slide Number Placeholder 3"/>
          <p:cNvSpPr>
            <a:spLocks noGrp="1"/>
          </p:cNvSpPr>
          <p:nvPr>
            <p:ph type="sldNum" sz="quarter" idx="5"/>
          </p:nvPr>
        </p:nvSpPr>
        <p:spPr/>
        <p:txBody>
          <a:bodyPr/>
          <a:lstStyle/>
          <a:p>
            <a:fld id="{8BC9FAB7-8712-459D-9DB9-236153541C94}" type="slidenum">
              <a:rPr lang="en-US" smtClean="0"/>
              <a:t>25</a:t>
            </a:fld>
            <a:endParaRPr lang="en-US"/>
          </a:p>
        </p:txBody>
      </p:sp>
    </p:spTree>
    <p:extLst>
      <p:ext uri="{BB962C8B-B14F-4D97-AF65-F5344CB8AC3E}">
        <p14:creationId xmlns:p14="http://schemas.microsoft.com/office/powerpoint/2010/main" val="2851769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Matt 22: 37-39 instructs us to also love our neighbor as our self. This verse of Matt 5:44-45 also depicts are neighbors might be those we despise, look down on, and even avoid. For us to better love those called our neighbors, understanding them and their weaknesses, even the mental health weakness, will help us better know them, understand them, and show them love.</a:t>
            </a:r>
          </a:p>
        </p:txBody>
      </p:sp>
      <p:sp>
        <p:nvSpPr>
          <p:cNvPr id="4" name="Slide Number Placeholder 3"/>
          <p:cNvSpPr>
            <a:spLocks noGrp="1"/>
          </p:cNvSpPr>
          <p:nvPr>
            <p:ph type="sldNum" sz="quarter" idx="5"/>
          </p:nvPr>
        </p:nvSpPr>
        <p:spPr/>
        <p:txBody>
          <a:bodyPr/>
          <a:lstStyle/>
          <a:p>
            <a:fld id="{8BC9FAB7-8712-459D-9DB9-236153541C94}" type="slidenum">
              <a:rPr lang="en-US" smtClean="0"/>
              <a:t>26</a:t>
            </a:fld>
            <a:endParaRPr lang="en-US"/>
          </a:p>
        </p:txBody>
      </p:sp>
    </p:spTree>
    <p:extLst>
      <p:ext uri="{BB962C8B-B14F-4D97-AF65-F5344CB8AC3E}">
        <p14:creationId xmlns:p14="http://schemas.microsoft.com/office/powerpoint/2010/main" val="100560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BDBAA4-FA3D-FF43-9177-1441A803CF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AF1D11F-E00F-3B48-0B76-2D5C343F5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E2DA2BC-5429-F9CD-1C2A-91D7535573D4}"/>
              </a:ext>
            </a:extLst>
          </p:cNvPr>
          <p:cNvSpPr>
            <a:spLocks noGrp="1"/>
          </p:cNvSpPr>
          <p:nvPr>
            <p:ph type="dt" sz="half" idx="10"/>
          </p:nvPr>
        </p:nvSpPr>
        <p:spPr/>
        <p:txBody>
          <a:bodyPr/>
          <a:lstStyle/>
          <a:p>
            <a:fld id="{806E51F8-AD7C-4B8C-81CC-40FACB292603}" type="datetimeFigureOut">
              <a:rPr lang="en-US" smtClean="0"/>
              <a:t>11/8/2023</a:t>
            </a:fld>
            <a:endParaRPr lang="en-US"/>
          </a:p>
        </p:txBody>
      </p:sp>
      <p:sp>
        <p:nvSpPr>
          <p:cNvPr id="5" name="Footer Placeholder 4">
            <a:extLst>
              <a:ext uri="{FF2B5EF4-FFF2-40B4-BE49-F238E27FC236}">
                <a16:creationId xmlns:a16="http://schemas.microsoft.com/office/drawing/2014/main" xmlns="" id="{DEAB6487-E626-5B44-DE70-EB6C7BE76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B462875-EB81-EB1C-5AAB-9CF017D768F4}"/>
              </a:ext>
            </a:extLst>
          </p:cNvPr>
          <p:cNvSpPr>
            <a:spLocks noGrp="1"/>
          </p:cNvSpPr>
          <p:nvPr>
            <p:ph type="sldNum" sz="quarter" idx="12"/>
          </p:nvPr>
        </p:nvSpPr>
        <p:spPr/>
        <p:txBody>
          <a:bodyPr/>
          <a:lstStyle/>
          <a:p>
            <a:fld id="{90D9B055-A711-4329-A1EE-6479C48C8288}" type="slidenum">
              <a:rPr lang="en-US" smtClean="0"/>
              <a:t>‹#›</a:t>
            </a:fld>
            <a:endParaRPr lang="en-US"/>
          </a:p>
        </p:txBody>
      </p:sp>
    </p:spTree>
    <p:extLst>
      <p:ext uri="{BB962C8B-B14F-4D97-AF65-F5344CB8AC3E}">
        <p14:creationId xmlns:p14="http://schemas.microsoft.com/office/powerpoint/2010/main" val="250222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33D10-A438-32D4-9ACD-AFA7608FAA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F97AAB1-973D-CD71-21B0-226975A07F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45F82C5-E97D-20DC-75BA-608E3D4E156F}"/>
              </a:ext>
            </a:extLst>
          </p:cNvPr>
          <p:cNvSpPr>
            <a:spLocks noGrp="1"/>
          </p:cNvSpPr>
          <p:nvPr>
            <p:ph type="dt" sz="half" idx="10"/>
          </p:nvPr>
        </p:nvSpPr>
        <p:spPr/>
        <p:txBody>
          <a:bodyPr/>
          <a:lstStyle/>
          <a:p>
            <a:fld id="{806E51F8-AD7C-4B8C-81CC-40FACB292603}" type="datetimeFigureOut">
              <a:rPr lang="en-US" smtClean="0"/>
              <a:t>11/8/2023</a:t>
            </a:fld>
            <a:endParaRPr lang="en-US"/>
          </a:p>
        </p:txBody>
      </p:sp>
      <p:sp>
        <p:nvSpPr>
          <p:cNvPr id="5" name="Footer Placeholder 4">
            <a:extLst>
              <a:ext uri="{FF2B5EF4-FFF2-40B4-BE49-F238E27FC236}">
                <a16:creationId xmlns:a16="http://schemas.microsoft.com/office/drawing/2014/main" xmlns="" id="{84387E7D-269C-4711-F682-DD101CE2B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419887-1FEC-C658-CABE-ECC02FC8E7CE}"/>
              </a:ext>
            </a:extLst>
          </p:cNvPr>
          <p:cNvSpPr>
            <a:spLocks noGrp="1"/>
          </p:cNvSpPr>
          <p:nvPr>
            <p:ph type="sldNum" sz="quarter" idx="12"/>
          </p:nvPr>
        </p:nvSpPr>
        <p:spPr/>
        <p:txBody>
          <a:bodyPr/>
          <a:lstStyle/>
          <a:p>
            <a:fld id="{90D9B055-A711-4329-A1EE-6479C48C8288}" type="slidenum">
              <a:rPr lang="en-US" smtClean="0"/>
              <a:t>‹#›</a:t>
            </a:fld>
            <a:endParaRPr lang="en-US"/>
          </a:p>
        </p:txBody>
      </p:sp>
    </p:spTree>
    <p:extLst>
      <p:ext uri="{BB962C8B-B14F-4D97-AF65-F5344CB8AC3E}">
        <p14:creationId xmlns:p14="http://schemas.microsoft.com/office/powerpoint/2010/main" val="22220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1A207B-3519-4D69-DFE1-CD22B1E2E0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218E0F5-5B18-C518-B155-BCD1A4AA8A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BA36AC-647C-EBEF-7D69-091C22B163FB}"/>
              </a:ext>
            </a:extLst>
          </p:cNvPr>
          <p:cNvSpPr>
            <a:spLocks noGrp="1"/>
          </p:cNvSpPr>
          <p:nvPr>
            <p:ph type="dt" sz="half" idx="10"/>
          </p:nvPr>
        </p:nvSpPr>
        <p:spPr/>
        <p:txBody>
          <a:bodyPr/>
          <a:lstStyle/>
          <a:p>
            <a:fld id="{806E51F8-AD7C-4B8C-81CC-40FACB292603}" type="datetimeFigureOut">
              <a:rPr lang="en-US" smtClean="0"/>
              <a:t>11/8/2023</a:t>
            </a:fld>
            <a:endParaRPr lang="en-US"/>
          </a:p>
        </p:txBody>
      </p:sp>
      <p:sp>
        <p:nvSpPr>
          <p:cNvPr id="5" name="Footer Placeholder 4">
            <a:extLst>
              <a:ext uri="{FF2B5EF4-FFF2-40B4-BE49-F238E27FC236}">
                <a16:creationId xmlns:a16="http://schemas.microsoft.com/office/drawing/2014/main" xmlns="" id="{91C26A5F-1BBE-8778-686C-157BEE6DE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276D48-BFA3-A502-4E15-B6FB32E749A5}"/>
              </a:ext>
            </a:extLst>
          </p:cNvPr>
          <p:cNvSpPr>
            <a:spLocks noGrp="1"/>
          </p:cNvSpPr>
          <p:nvPr>
            <p:ph type="sldNum" sz="quarter" idx="12"/>
          </p:nvPr>
        </p:nvSpPr>
        <p:spPr/>
        <p:txBody>
          <a:bodyPr/>
          <a:lstStyle/>
          <a:p>
            <a:fld id="{90D9B055-A711-4329-A1EE-6479C48C8288}" type="slidenum">
              <a:rPr lang="en-US" smtClean="0"/>
              <a:t>‹#›</a:t>
            </a:fld>
            <a:endParaRPr lang="en-US"/>
          </a:p>
        </p:txBody>
      </p:sp>
    </p:spTree>
    <p:extLst>
      <p:ext uri="{BB962C8B-B14F-4D97-AF65-F5344CB8AC3E}">
        <p14:creationId xmlns:p14="http://schemas.microsoft.com/office/powerpoint/2010/main" val="348359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DF69B-A023-679F-64A0-9712DD799C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5AA12E2-1636-339D-1D2D-FBD3E453F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ECB3740-1916-8C96-77D2-DAB2A66D92F3}"/>
              </a:ext>
            </a:extLst>
          </p:cNvPr>
          <p:cNvSpPr>
            <a:spLocks noGrp="1"/>
          </p:cNvSpPr>
          <p:nvPr>
            <p:ph type="dt" sz="half" idx="10"/>
          </p:nvPr>
        </p:nvSpPr>
        <p:spPr/>
        <p:txBody>
          <a:bodyPr/>
          <a:lstStyle/>
          <a:p>
            <a:fld id="{806E51F8-AD7C-4B8C-81CC-40FACB292603}" type="datetimeFigureOut">
              <a:rPr lang="en-US" smtClean="0"/>
              <a:t>11/8/2023</a:t>
            </a:fld>
            <a:endParaRPr lang="en-US"/>
          </a:p>
        </p:txBody>
      </p:sp>
      <p:sp>
        <p:nvSpPr>
          <p:cNvPr id="5" name="Footer Placeholder 4">
            <a:extLst>
              <a:ext uri="{FF2B5EF4-FFF2-40B4-BE49-F238E27FC236}">
                <a16:creationId xmlns:a16="http://schemas.microsoft.com/office/drawing/2014/main" xmlns="" id="{6768E9E1-21E3-79A7-5D99-2DA82A281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6856DC6-2806-AEF6-5B81-EB23214AA6E1}"/>
              </a:ext>
            </a:extLst>
          </p:cNvPr>
          <p:cNvSpPr>
            <a:spLocks noGrp="1"/>
          </p:cNvSpPr>
          <p:nvPr>
            <p:ph type="sldNum" sz="quarter" idx="12"/>
          </p:nvPr>
        </p:nvSpPr>
        <p:spPr/>
        <p:txBody>
          <a:bodyPr/>
          <a:lstStyle/>
          <a:p>
            <a:fld id="{90D9B055-A711-4329-A1EE-6479C48C8288}" type="slidenum">
              <a:rPr lang="en-US" smtClean="0"/>
              <a:t>‹#›</a:t>
            </a:fld>
            <a:endParaRPr lang="en-US"/>
          </a:p>
        </p:txBody>
      </p:sp>
    </p:spTree>
    <p:extLst>
      <p:ext uri="{BB962C8B-B14F-4D97-AF65-F5344CB8AC3E}">
        <p14:creationId xmlns:p14="http://schemas.microsoft.com/office/powerpoint/2010/main" val="398673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41002F-61E4-73A4-30F6-5EAC29AA3B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2942D3B-243C-FF42-D243-8734FC722C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016C691-10E9-6B8E-7FC1-9F0DBB3D506F}"/>
              </a:ext>
            </a:extLst>
          </p:cNvPr>
          <p:cNvSpPr>
            <a:spLocks noGrp="1"/>
          </p:cNvSpPr>
          <p:nvPr>
            <p:ph type="dt" sz="half" idx="10"/>
          </p:nvPr>
        </p:nvSpPr>
        <p:spPr/>
        <p:txBody>
          <a:bodyPr/>
          <a:lstStyle/>
          <a:p>
            <a:fld id="{806E51F8-AD7C-4B8C-81CC-40FACB292603}" type="datetimeFigureOut">
              <a:rPr lang="en-US" smtClean="0"/>
              <a:t>11/8/2023</a:t>
            </a:fld>
            <a:endParaRPr lang="en-US"/>
          </a:p>
        </p:txBody>
      </p:sp>
      <p:sp>
        <p:nvSpPr>
          <p:cNvPr id="5" name="Footer Placeholder 4">
            <a:extLst>
              <a:ext uri="{FF2B5EF4-FFF2-40B4-BE49-F238E27FC236}">
                <a16:creationId xmlns:a16="http://schemas.microsoft.com/office/drawing/2014/main" xmlns="" id="{B995D0AE-267E-7256-E539-1BE542081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57626F-4EDC-7686-8907-DFC5EB4FEFA4}"/>
              </a:ext>
            </a:extLst>
          </p:cNvPr>
          <p:cNvSpPr>
            <a:spLocks noGrp="1"/>
          </p:cNvSpPr>
          <p:nvPr>
            <p:ph type="sldNum" sz="quarter" idx="12"/>
          </p:nvPr>
        </p:nvSpPr>
        <p:spPr/>
        <p:txBody>
          <a:bodyPr/>
          <a:lstStyle/>
          <a:p>
            <a:fld id="{90D9B055-A711-4329-A1EE-6479C48C8288}" type="slidenum">
              <a:rPr lang="en-US" smtClean="0"/>
              <a:t>‹#›</a:t>
            </a:fld>
            <a:endParaRPr lang="en-US"/>
          </a:p>
        </p:txBody>
      </p:sp>
    </p:spTree>
    <p:extLst>
      <p:ext uri="{BB962C8B-B14F-4D97-AF65-F5344CB8AC3E}">
        <p14:creationId xmlns:p14="http://schemas.microsoft.com/office/powerpoint/2010/main" val="342292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63E9A5-97E5-AF66-A20A-1158BBE64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F0B871B-9ECA-AB69-500C-9000AD916D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6A80A12-BC39-680D-4923-B05689F5F2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FD60E8B-79F7-50E5-3144-ADFDF1DCAEBC}"/>
              </a:ext>
            </a:extLst>
          </p:cNvPr>
          <p:cNvSpPr>
            <a:spLocks noGrp="1"/>
          </p:cNvSpPr>
          <p:nvPr>
            <p:ph type="dt" sz="half" idx="10"/>
          </p:nvPr>
        </p:nvSpPr>
        <p:spPr/>
        <p:txBody>
          <a:bodyPr/>
          <a:lstStyle/>
          <a:p>
            <a:fld id="{806E51F8-AD7C-4B8C-81CC-40FACB292603}" type="datetimeFigureOut">
              <a:rPr lang="en-US" smtClean="0"/>
              <a:t>11/8/2023</a:t>
            </a:fld>
            <a:endParaRPr lang="en-US"/>
          </a:p>
        </p:txBody>
      </p:sp>
      <p:sp>
        <p:nvSpPr>
          <p:cNvPr id="6" name="Footer Placeholder 5">
            <a:extLst>
              <a:ext uri="{FF2B5EF4-FFF2-40B4-BE49-F238E27FC236}">
                <a16:creationId xmlns:a16="http://schemas.microsoft.com/office/drawing/2014/main" xmlns="" id="{341A97AF-0B9D-0C46-F261-FE417C6D8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8BF4740-F3F4-0F92-9B1D-ABA16DF865F5}"/>
              </a:ext>
            </a:extLst>
          </p:cNvPr>
          <p:cNvSpPr>
            <a:spLocks noGrp="1"/>
          </p:cNvSpPr>
          <p:nvPr>
            <p:ph type="sldNum" sz="quarter" idx="12"/>
          </p:nvPr>
        </p:nvSpPr>
        <p:spPr/>
        <p:txBody>
          <a:bodyPr/>
          <a:lstStyle/>
          <a:p>
            <a:fld id="{90D9B055-A711-4329-A1EE-6479C48C8288}" type="slidenum">
              <a:rPr lang="en-US" smtClean="0"/>
              <a:t>‹#›</a:t>
            </a:fld>
            <a:endParaRPr lang="en-US"/>
          </a:p>
        </p:txBody>
      </p:sp>
    </p:spTree>
    <p:extLst>
      <p:ext uri="{BB962C8B-B14F-4D97-AF65-F5344CB8AC3E}">
        <p14:creationId xmlns:p14="http://schemas.microsoft.com/office/powerpoint/2010/main" val="309613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1638E-42C3-7EF5-5A4E-2BEC092043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85F9651-3E5C-A0AC-9FA9-E1705D8448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FE0A8B4-96AD-A974-43BF-2969B3266C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6BB2A8D-5BE8-4A89-7383-89BE35A0D5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FDCA86F-A9CF-12FE-2D0C-8EBA6AC1A3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B4DE20E-0C82-0CBD-9EE2-04A95934A0C6}"/>
              </a:ext>
            </a:extLst>
          </p:cNvPr>
          <p:cNvSpPr>
            <a:spLocks noGrp="1"/>
          </p:cNvSpPr>
          <p:nvPr>
            <p:ph type="dt" sz="half" idx="10"/>
          </p:nvPr>
        </p:nvSpPr>
        <p:spPr/>
        <p:txBody>
          <a:bodyPr/>
          <a:lstStyle/>
          <a:p>
            <a:fld id="{806E51F8-AD7C-4B8C-81CC-40FACB292603}" type="datetimeFigureOut">
              <a:rPr lang="en-US" smtClean="0"/>
              <a:t>11/8/2023</a:t>
            </a:fld>
            <a:endParaRPr lang="en-US"/>
          </a:p>
        </p:txBody>
      </p:sp>
      <p:sp>
        <p:nvSpPr>
          <p:cNvPr id="8" name="Footer Placeholder 7">
            <a:extLst>
              <a:ext uri="{FF2B5EF4-FFF2-40B4-BE49-F238E27FC236}">
                <a16:creationId xmlns:a16="http://schemas.microsoft.com/office/drawing/2014/main" xmlns="" id="{1BC065E6-B017-E2D4-DD3C-0401C6579A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B61C35C-0932-0141-5121-F0DC24920A11}"/>
              </a:ext>
            </a:extLst>
          </p:cNvPr>
          <p:cNvSpPr>
            <a:spLocks noGrp="1"/>
          </p:cNvSpPr>
          <p:nvPr>
            <p:ph type="sldNum" sz="quarter" idx="12"/>
          </p:nvPr>
        </p:nvSpPr>
        <p:spPr/>
        <p:txBody>
          <a:bodyPr/>
          <a:lstStyle/>
          <a:p>
            <a:fld id="{90D9B055-A711-4329-A1EE-6479C48C8288}" type="slidenum">
              <a:rPr lang="en-US" smtClean="0"/>
              <a:t>‹#›</a:t>
            </a:fld>
            <a:endParaRPr lang="en-US"/>
          </a:p>
        </p:txBody>
      </p:sp>
    </p:spTree>
    <p:extLst>
      <p:ext uri="{BB962C8B-B14F-4D97-AF65-F5344CB8AC3E}">
        <p14:creationId xmlns:p14="http://schemas.microsoft.com/office/powerpoint/2010/main" val="123608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FCC23D-D23A-F0F5-F755-F2F92764F0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83E38E3-CC95-D82A-98B6-6C15A4E1DC09}"/>
              </a:ext>
            </a:extLst>
          </p:cNvPr>
          <p:cNvSpPr>
            <a:spLocks noGrp="1"/>
          </p:cNvSpPr>
          <p:nvPr>
            <p:ph type="dt" sz="half" idx="10"/>
          </p:nvPr>
        </p:nvSpPr>
        <p:spPr/>
        <p:txBody>
          <a:bodyPr/>
          <a:lstStyle/>
          <a:p>
            <a:fld id="{806E51F8-AD7C-4B8C-81CC-40FACB292603}" type="datetimeFigureOut">
              <a:rPr lang="en-US" smtClean="0"/>
              <a:t>11/8/2023</a:t>
            </a:fld>
            <a:endParaRPr lang="en-US"/>
          </a:p>
        </p:txBody>
      </p:sp>
      <p:sp>
        <p:nvSpPr>
          <p:cNvPr id="4" name="Footer Placeholder 3">
            <a:extLst>
              <a:ext uri="{FF2B5EF4-FFF2-40B4-BE49-F238E27FC236}">
                <a16:creationId xmlns:a16="http://schemas.microsoft.com/office/drawing/2014/main" xmlns="" id="{4FC947D1-0883-008D-71E1-D7FE1CA931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4B5FE53-2565-DB8E-09B9-5015BAC8D234}"/>
              </a:ext>
            </a:extLst>
          </p:cNvPr>
          <p:cNvSpPr>
            <a:spLocks noGrp="1"/>
          </p:cNvSpPr>
          <p:nvPr>
            <p:ph type="sldNum" sz="quarter" idx="12"/>
          </p:nvPr>
        </p:nvSpPr>
        <p:spPr/>
        <p:txBody>
          <a:bodyPr/>
          <a:lstStyle/>
          <a:p>
            <a:fld id="{90D9B055-A711-4329-A1EE-6479C48C8288}" type="slidenum">
              <a:rPr lang="en-US" smtClean="0"/>
              <a:t>‹#›</a:t>
            </a:fld>
            <a:endParaRPr lang="en-US"/>
          </a:p>
        </p:txBody>
      </p:sp>
    </p:spTree>
    <p:extLst>
      <p:ext uri="{BB962C8B-B14F-4D97-AF65-F5344CB8AC3E}">
        <p14:creationId xmlns:p14="http://schemas.microsoft.com/office/powerpoint/2010/main" val="52566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A5D4A12-0313-0150-7C3D-56BD5335E292}"/>
              </a:ext>
            </a:extLst>
          </p:cNvPr>
          <p:cNvSpPr>
            <a:spLocks noGrp="1"/>
          </p:cNvSpPr>
          <p:nvPr>
            <p:ph type="dt" sz="half" idx="10"/>
          </p:nvPr>
        </p:nvSpPr>
        <p:spPr/>
        <p:txBody>
          <a:bodyPr/>
          <a:lstStyle/>
          <a:p>
            <a:fld id="{806E51F8-AD7C-4B8C-81CC-40FACB292603}" type="datetimeFigureOut">
              <a:rPr lang="en-US" smtClean="0"/>
              <a:t>11/8/2023</a:t>
            </a:fld>
            <a:endParaRPr lang="en-US"/>
          </a:p>
        </p:txBody>
      </p:sp>
      <p:sp>
        <p:nvSpPr>
          <p:cNvPr id="3" name="Footer Placeholder 2">
            <a:extLst>
              <a:ext uri="{FF2B5EF4-FFF2-40B4-BE49-F238E27FC236}">
                <a16:creationId xmlns:a16="http://schemas.microsoft.com/office/drawing/2014/main" xmlns="" id="{73C1D72F-86AE-5758-5C70-07AF7153A1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BED9834-11DB-9DFC-1BD6-508A7FF7A88D}"/>
              </a:ext>
            </a:extLst>
          </p:cNvPr>
          <p:cNvSpPr>
            <a:spLocks noGrp="1"/>
          </p:cNvSpPr>
          <p:nvPr>
            <p:ph type="sldNum" sz="quarter" idx="12"/>
          </p:nvPr>
        </p:nvSpPr>
        <p:spPr/>
        <p:txBody>
          <a:bodyPr/>
          <a:lstStyle/>
          <a:p>
            <a:fld id="{90D9B055-A711-4329-A1EE-6479C48C8288}" type="slidenum">
              <a:rPr lang="en-US" smtClean="0"/>
              <a:t>‹#›</a:t>
            </a:fld>
            <a:endParaRPr lang="en-US"/>
          </a:p>
        </p:txBody>
      </p:sp>
    </p:spTree>
    <p:extLst>
      <p:ext uri="{BB962C8B-B14F-4D97-AF65-F5344CB8AC3E}">
        <p14:creationId xmlns:p14="http://schemas.microsoft.com/office/powerpoint/2010/main" val="190169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4CC8B-1396-7E08-D316-72F0139082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749BD05-69EC-F776-BA3E-F403C8E478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549F705-20D1-EDC7-69A2-043481DBA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19E2237-9112-FFEF-FBD3-D5497403CAE1}"/>
              </a:ext>
            </a:extLst>
          </p:cNvPr>
          <p:cNvSpPr>
            <a:spLocks noGrp="1"/>
          </p:cNvSpPr>
          <p:nvPr>
            <p:ph type="dt" sz="half" idx="10"/>
          </p:nvPr>
        </p:nvSpPr>
        <p:spPr/>
        <p:txBody>
          <a:bodyPr/>
          <a:lstStyle/>
          <a:p>
            <a:fld id="{806E51F8-AD7C-4B8C-81CC-40FACB292603}" type="datetimeFigureOut">
              <a:rPr lang="en-US" smtClean="0"/>
              <a:t>11/8/2023</a:t>
            </a:fld>
            <a:endParaRPr lang="en-US"/>
          </a:p>
        </p:txBody>
      </p:sp>
      <p:sp>
        <p:nvSpPr>
          <p:cNvPr id="6" name="Footer Placeholder 5">
            <a:extLst>
              <a:ext uri="{FF2B5EF4-FFF2-40B4-BE49-F238E27FC236}">
                <a16:creationId xmlns:a16="http://schemas.microsoft.com/office/drawing/2014/main" xmlns="" id="{FFA50137-0EC6-FDF0-517C-66CB72DA1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FD8EF8-1EDA-7B45-0DA1-266816CF30D7}"/>
              </a:ext>
            </a:extLst>
          </p:cNvPr>
          <p:cNvSpPr>
            <a:spLocks noGrp="1"/>
          </p:cNvSpPr>
          <p:nvPr>
            <p:ph type="sldNum" sz="quarter" idx="12"/>
          </p:nvPr>
        </p:nvSpPr>
        <p:spPr/>
        <p:txBody>
          <a:bodyPr/>
          <a:lstStyle/>
          <a:p>
            <a:fld id="{90D9B055-A711-4329-A1EE-6479C48C8288}" type="slidenum">
              <a:rPr lang="en-US" smtClean="0"/>
              <a:t>‹#›</a:t>
            </a:fld>
            <a:endParaRPr lang="en-US"/>
          </a:p>
        </p:txBody>
      </p:sp>
    </p:spTree>
    <p:extLst>
      <p:ext uri="{BB962C8B-B14F-4D97-AF65-F5344CB8AC3E}">
        <p14:creationId xmlns:p14="http://schemas.microsoft.com/office/powerpoint/2010/main" val="224223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9289E-2B9F-94D7-07C6-8B9D82FC6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D7BDEE1-1351-300E-2E80-FAE90B940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713DC03-2D3B-776B-2120-253678BAF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40DD93-801D-007F-5DCA-4DD2B74D11CF}"/>
              </a:ext>
            </a:extLst>
          </p:cNvPr>
          <p:cNvSpPr>
            <a:spLocks noGrp="1"/>
          </p:cNvSpPr>
          <p:nvPr>
            <p:ph type="dt" sz="half" idx="10"/>
          </p:nvPr>
        </p:nvSpPr>
        <p:spPr/>
        <p:txBody>
          <a:bodyPr/>
          <a:lstStyle/>
          <a:p>
            <a:fld id="{806E51F8-AD7C-4B8C-81CC-40FACB292603}" type="datetimeFigureOut">
              <a:rPr lang="en-US" smtClean="0"/>
              <a:t>11/8/2023</a:t>
            </a:fld>
            <a:endParaRPr lang="en-US"/>
          </a:p>
        </p:txBody>
      </p:sp>
      <p:sp>
        <p:nvSpPr>
          <p:cNvPr id="6" name="Footer Placeholder 5">
            <a:extLst>
              <a:ext uri="{FF2B5EF4-FFF2-40B4-BE49-F238E27FC236}">
                <a16:creationId xmlns:a16="http://schemas.microsoft.com/office/drawing/2014/main" xmlns="" id="{1CBD7C49-A701-FB8C-6DAE-6910B2F1B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355B98-E3B2-EC5B-31BE-F1F6ED4391B6}"/>
              </a:ext>
            </a:extLst>
          </p:cNvPr>
          <p:cNvSpPr>
            <a:spLocks noGrp="1"/>
          </p:cNvSpPr>
          <p:nvPr>
            <p:ph type="sldNum" sz="quarter" idx="12"/>
          </p:nvPr>
        </p:nvSpPr>
        <p:spPr/>
        <p:txBody>
          <a:bodyPr/>
          <a:lstStyle/>
          <a:p>
            <a:fld id="{90D9B055-A711-4329-A1EE-6479C48C8288}" type="slidenum">
              <a:rPr lang="en-US" smtClean="0"/>
              <a:t>‹#›</a:t>
            </a:fld>
            <a:endParaRPr lang="en-US"/>
          </a:p>
        </p:txBody>
      </p:sp>
    </p:spTree>
    <p:extLst>
      <p:ext uri="{BB962C8B-B14F-4D97-AF65-F5344CB8AC3E}">
        <p14:creationId xmlns:p14="http://schemas.microsoft.com/office/powerpoint/2010/main" val="140614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761E73-20B7-C115-9306-C16DCF0EB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13F13E-7711-1CD7-E28D-FAE19C59B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2ACDD4-A938-7F98-40D7-FFE037D31C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E51F8-AD7C-4B8C-81CC-40FACB292603}" type="datetimeFigureOut">
              <a:rPr lang="en-US" smtClean="0"/>
              <a:t>11/8/2023</a:t>
            </a:fld>
            <a:endParaRPr lang="en-US"/>
          </a:p>
        </p:txBody>
      </p:sp>
      <p:sp>
        <p:nvSpPr>
          <p:cNvPr id="5" name="Footer Placeholder 4">
            <a:extLst>
              <a:ext uri="{FF2B5EF4-FFF2-40B4-BE49-F238E27FC236}">
                <a16:creationId xmlns:a16="http://schemas.microsoft.com/office/drawing/2014/main" xmlns="" id="{8D439432-7E03-35F3-6E04-A1579C4D5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C11F0BA-8207-BEAC-1F64-405C6DCCFA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9B055-A711-4329-A1EE-6479C48C8288}" type="slidenum">
              <a:rPr lang="en-US" smtClean="0"/>
              <a:t>‹#›</a:t>
            </a:fld>
            <a:endParaRPr lang="en-US"/>
          </a:p>
        </p:txBody>
      </p:sp>
    </p:spTree>
    <p:extLst>
      <p:ext uri="{BB962C8B-B14F-4D97-AF65-F5344CB8AC3E}">
        <p14:creationId xmlns:p14="http://schemas.microsoft.com/office/powerpoint/2010/main" val="3386483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orghacking.com/intro-to-acceptance-and-commitment-therapy-c735309f8610" TargetMode="External"/><Relationship Id="rId13" Type="http://schemas.openxmlformats.org/officeDocument/2006/relationships/hyperlink" Target="https://pro.psycom.net/assessment-diagnosis-adherence/borderline-personality-disorder-dsm-5-criteria-comorbidities-and-treatments" TargetMode="External"/><Relationship Id="rId18" Type="http://schemas.openxmlformats.org/officeDocument/2006/relationships/hyperlink" Target="https://www.tranquility.app/home-product-3-1" TargetMode="External"/><Relationship Id="rId3" Type="http://schemas.openxmlformats.org/officeDocument/2006/relationships/hyperlink" Target="https://www.psychiatry.org/patients-families/what-is-mental-illness" TargetMode="External"/><Relationship Id="rId7" Type="http://schemas.openxmlformats.org/officeDocument/2006/relationships/hyperlink" Target="https://www.evolvepsychiatry.com/blog/what-you-should-know-about-bipolar-disorder/" TargetMode="External"/><Relationship Id="rId12" Type="http://schemas.openxmlformats.org/officeDocument/2006/relationships/hyperlink" Target="https://www.hypermobility.org/post/happy-brain-chemicals-to-make-you-feel-good" TargetMode="External"/><Relationship Id="rId17" Type="http://schemas.openxmlformats.org/officeDocument/2006/relationships/hyperlink" Target="https://www.thirahealth.com/2022/09/13/the-painful-parts-of-healing-from-bpd/" TargetMode="External"/><Relationship Id="rId2" Type="http://schemas.openxmlformats.org/officeDocument/2006/relationships/hyperlink" Target="https://pro.psycom.net/assessment-diagnosis-adherence/anxiety" TargetMode="External"/><Relationship Id="rId16" Type="http://schemas.openxmlformats.org/officeDocument/2006/relationships/hyperlink" Target="https://www.verywellmind.com/common-causes-of-depression-1066772" TargetMode="External"/><Relationship Id="rId20" Type="http://schemas.openxmlformats.org/officeDocument/2006/relationships/hyperlink" Target="https://www.psycom.net/bipolar-definition-dsm-5" TargetMode="External"/><Relationship Id="rId1" Type="http://schemas.openxmlformats.org/officeDocument/2006/relationships/slideLayout" Target="../slideLayouts/slideLayout2.xml"/><Relationship Id="rId6" Type="http://schemas.openxmlformats.org/officeDocument/2006/relationships/hyperlink" Target="https://www.buoyhealth.com/learn/schizophrenia" TargetMode="External"/><Relationship Id="rId11" Type="http://schemas.openxmlformats.org/officeDocument/2006/relationships/hyperlink" Target="https://www.hprc-online.org/total-force-fitness/tff-strategies/warfighter-brain-health-part-3-neurotransmitters" TargetMode="External"/><Relationship Id="rId5" Type="http://schemas.openxmlformats.org/officeDocument/2006/relationships/hyperlink" Target="https://www.verywellmind.com/dsm-5-criteria-for-generalized-anxiety-disorder-1393147" TargetMode="External"/><Relationship Id="rId15" Type="http://schemas.openxmlformats.org/officeDocument/2006/relationships/hyperlink" Target="https://www.sralab.org/articles/blog/understanding-parts-brain" TargetMode="External"/><Relationship Id="rId10" Type="http://schemas.openxmlformats.org/officeDocument/2006/relationships/hyperlink" Target="https://pro.psycom.net/assessment-diagnosis-adherence/schizophrenia" TargetMode="External"/><Relationship Id="rId19" Type="http://schemas.openxmlformats.org/officeDocument/2006/relationships/hyperlink" Target="https://www.psycom.net/depression/major-depressive-disorder/dsm-5-depression-criteria" TargetMode="External"/><Relationship Id="rId4" Type="http://schemas.openxmlformats.org/officeDocument/2006/relationships/hyperlink" Target="https://www.thecounselingpalette.com/post/the-famous-cbt-triangle-with-examples-and-worksheets" TargetMode="External"/><Relationship Id="rId9" Type="http://schemas.openxmlformats.org/officeDocument/2006/relationships/hyperlink" Target="https://www.psycom.net/adhd/worst-mother-ever" TargetMode="External"/><Relationship Id="rId14" Type="http://schemas.openxmlformats.org/officeDocument/2006/relationships/hyperlink" Target="http://perspectivesclinic.com/health-psycholog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FA22371D-BA34-1DFC-C825-747B1E9A3B61}"/>
              </a:ext>
            </a:extLst>
          </p:cNvPr>
          <p:cNvPicPr>
            <a:picLocks noChangeAspect="1"/>
          </p:cNvPicPr>
          <p:nvPr/>
        </p:nvPicPr>
        <p:blipFill rotWithShape="1">
          <a:blip r:embed="rId2"/>
          <a:srcRect t="10754" b="4976"/>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D053B7D-A2AB-9E82-C22D-BC54A6A5B0C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Mental Health: A scriptural and </a:t>
            </a:r>
            <a:r>
              <a:rPr lang="en-US" sz="5200">
                <a:solidFill>
                  <a:srgbClr val="FFFFFF"/>
                </a:solidFill>
              </a:rPr>
              <a:t>clinical perspective</a:t>
            </a:r>
            <a:endParaRPr lang="en-US" sz="5200" dirty="0">
              <a:solidFill>
                <a:srgbClr val="FFFFFF"/>
              </a:solidFill>
            </a:endParaRPr>
          </a:p>
        </p:txBody>
      </p:sp>
      <p:sp>
        <p:nvSpPr>
          <p:cNvPr id="3" name="Subtitle 2">
            <a:extLst>
              <a:ext uri="{FF2B5EF4-FFF2-40B4-BE49-F238E27FC236}">
                <a16:creationId xmlns:a16="http://schemas.microsoft.com/office/drawing/2014/main" xmlns="" id="{BCF5CF49-8751-45B8-667C-FC412AE9EE38}"/>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Sinmi Onuche, M.S., M.HR, LPC</a:t>
            </a:r>
          </a:p>
        </p:txBody>
      </p:sp>
    </p:spTree>
    <p:extLst>
      <p:ext uri="{BB962C8B-B14F-4D97-AF65-F5344CB8AC3E}">
        <p14:creationId xmlns:p14="http://schemas.microsoft.com/office/powerpoint/2010/main" val="2530109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xmlns="" id="{FE1EC756-41E9-4FD6-AD48-EF46A2813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xmlns="" id="{E66F6371-9EA5-9354-29DC-1D07B921F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9F3C015-573C-04FC-9817-6F3C0922B0AF}"/>
              </a:ext>
            </a:extLst>
          </p:cNvPr>
          <p:cNvSpPr>
            <a:spLocks noGrp="1"/>
          </p:cNvSpPr>
          <p:nvPr>
            <p:ph type="title"/>
          </p:nvPr>
        </p:nvSpPr>
        <p:spPr>
          <a:xfrm>
            <a:off x="761995" y="307447"/>
            <a:ext cx="10693884" cy="1109932"/>
          </a:xfrm>
        </p:spPr>
        <p:txBody>
          <a:bodyPr>
            <a:normAutofit/>
          </a:bodyPr>
          <a:lstStyle/>
          <a:p>
            <a:r>
              <a:rPr lang="en-US" sz="4000" dirty="0"/>
              <a:t>Schizophrenia Disorder (psychotic disorder)</a:t>
            </a:r>
          </a:p>
        </p:txBody>
      </p:sp>
      <p:sp>
        <p:nvSpPr>
          <p:cNvPr id="3" name="Content Placeholder 2">
            <a:extLst>
              <a:ext uri="{FF2B5EF4-FFF2-40B4-BE49-F238E27FC236}">
                <a16:creationId xmlns:a16="http://schemas.microsoft.com/office/drawing/2014/main" xmlns="" id="{34BC1424-FBB6-FA70-448A-1A208CEDBD69}"/>
              </a:ext>
            </a:extLst>
          </p:cNvPr>
          <p:cNvSpPr>
            <a:spLocks noGrp="1"/>
          </p:cNvSpPr>
          <p:nvPr>
            <p:ph idx="1"/>
          </p:nvPr>
        </p:nvSpPr>
        <p:spPr>
          <a:xfrm>
            <a:off x="6096000" y="2036564"/>
            <a:ext cx="5359879" cy="4415036"/>
          </a:xfrm>
        </p:spPr>
        <p:txBody>
          <a:bodyPr anchor="ctr">
            <a:normAutofit fontScale="85000" lnSpcReduction="20000"/>
          </a:bodyPr>
          <a:lstStyle/>
          <a:p>
            <a:pPr marL="0" indent="0">
              <a:buNone/>
            </a:pPr>
            <a:r>
              <a:rPr lang="en-US" sz="1600" dirty="0"/>
              <a:t>1. </a:t>
            </a:r>
            <a:r>
              <a:rPr lang="en-US" sz="1600" dirty="0">
                <a:highlight>
                  <a:srgbClr val="FFFF00"/>
                </a:highlight>
              </a:rPr>
              <a:t>Two or more of the following for at least 1 month</a:t>
            </a:r>
            <a:r>
              <a:rPr lang="en-US" sz="1600" dirty="0"/>
              <a:t> (or longer period of time), and at least one of them must be a 1, 2, or 3:</a:t>
            </a:r>
          </a:p>
          <a:p>
            <a:r>
              <a:rPr lang="en-US" sz="1600" dirty="0"/>
              <a:t>delusions</a:t>
            </a:r>
          </a:p>
          <a:p>
            <a:r>
              <a:rPr lang="en-US" sz="1600" dirty="0"/>
              <a:t>hallucinations</a:t>
            </a:r>
          </a:p>
          <a:p>
            <a:r>
              <a:rPr lang="en-US" sz="1600" dirty="0"/>
              <a:t>disorganized speech</a:t>
            </a:r>
          </a:p>
          <a:p>
            <a:r>
              <a:rPr lang="en-US" sz="1600" dirty="0"/>
              <a:t>grossly disorganized or catatonic behavior</a:t>
            </a:r>
          </a:p>
          <a:p>
            <a:r>
              <a:rPr lang="en-US" sz="1600" dirty="0"/>
              <a:t>negative symptoms, such as diminished emotional expression</a:t>
            </a:r>
          </a:p>
          <a:p>
            <a:endParaRPr lang="en-US" sz="1600" dirty="0"/>
          </a:p>
          <a:p>
            <a:pPr marL="0" indent="0">
              <a:buNone/>
            </a:pPr>
            <a:r>
              <a:rPr lang="en-US" sz="1600" dirty="0"/>
              <a:t>1. Impairment in one of the major areas of functioning for a significant period of time since the onset of the disturbance: Work, interpersonal relations, or self-care.</a:t>
            </a:r>
          </a:p>
          <a:p>
            <a:pPr marL="0" indent="0">
              <a:buNone/>
            </a:pPr>
            <a:r>
              <a:rPr lang="en-US" sz="1600" dirty="0"/>
              <a:t>2.Schizoaffective disorder and bipolar or depressive disorder with psychotic features have been ruled out:</a:t>
            </a:r>
          </a:p>
          <a:p>
            <a:pPr marL="0" indent="0">
              <a:buNone/>
            </a:pPr>
            <a:r>
              <a:rPr lang="en-US" sz="1600" dirty="0"/>
              <a:t>No major depressive or manic episodes occurred concurrently with active phase symptoms</a:t>
            </a:r>
          </a:p>
          <a:p>
            <a:pPr marL="0" indent="0">
              <a:buNone/>
            </a:pPr>
            <a:r>
              <a:rPr lang="en-US" sz="1600" dirty="0"/>
              <a:t>Some signs of the disorder must last for a continuous period of at least 6 months. This six-month period must include at least one month of symptoms (or less if treated) that meet criterion A (active phase symptoms) and may include periods of residual symptoms. During residual periods, only negative symptoms may be present.</a:t>
            </a:r>
          </a:p>
          <a:p>
            <a:pPr marL="0" indent="0">
              <a:buNone/>
            </a:pPr>
            <a:endParaRPr lang="en-US" sz="1600" dirty="0"/>
          </a:p>
        </p:txBody>
      </p:sp>
      <p:pic>
        <p:nvPicPr>
          <p:cNvPr id="5" name="Picture 4">
            <a:extLst>
              <a:ext uri="{FF2B5EF4-FFF2-40B4-BE49-F238E27FC236}">
                <a16:creationId xmlns:a16="http://schemas.microsoft.com/office/drawing/2014/main" xmlns="" id="{6BC99C8B-0693-BD72-1D55-E2874EB08FF2}"/>
              </a:ext>
            </a:extLst>
          </p:cNvPr>
          <p:cNvPicPr>
            <a:picLocks noChangeAspect="1"/>
          </p:cNvPicPr>
          <p:nvPr/>
        </p:nvPicPr>
        <p:blipFill>
          <a:blip r:embed="rId2"/>
          <a:stretch>
            <a:fillRect/>
          </a:stretch>
        </p:blipFill>
        <p:spPr>
          <a:xfrm>
            <a:off x="1153477" y="2036564"/>
            <a:ext cx="3946843" cy="3946843"/>
          </a:xfrm>
          <a:prstGeom prst="rect">
            <a:avLst/>
          </a:prstGeom>
        </p:spPr>
      </p:pic>
      <p:sp>
        <p:nvSpPr>
          <p:cNvPr id="4" name="TextBox 3">
            <a:extLst>
              <a:ext uri="{FF2B5EF4-FFF2-40B4-BE49-F238E27FC236}">
                <a16:creationId xmlns:a16="http://schemas.microsoft.com/office/drawing/2014/main" xmlns="" id="{CF7CC626-D8C6-23D5-BD3F-99B1295888AF}"/>
              </a:ext>
            </a:extLst>
          </p:cNvPr>
          <p:cNvSpPr txBox="1"/>
          <p:nvPr/>
        </p:nvSpPr>
        <p:spPr>
          <a:xfrm>
            <a:off x="10668000" y="6500911"/>
            <a:ext cx="1103635" cy="307777"/>
          </a:xfrm>
          <a:prstGeom prst="rect">
            <a:avLst/>
          </a:prstGeom>
          <a:noFill/>
        </p:spPr>
        <p:txBody>
          <a:bodyPr wrap="none" rtlCol="0">
            <a:spAutoFit/>
          </a:bodyPr>
          <a:lstStyle/>
          <a:p>
            <a:r>
              <a:rPr lang="en-US" sz="1400" dirty="0"/>
              <a:t>Hurley, 2022</a:t>
            </a:r>
          </a:p>
        </p:txBody>
      </p:sp>
      <p:sp>
        <p:nvSpPr>
          <p:cNvPr id="6" name="TextBox 5">
            <a:extLst>
              <a:ext uri="{FF2B5EF4-FFF2-40B4-BE49-F238E27FC236}">
                <a16:creationId xmlns:a16="http://schemas.microsoft.com/office/drawing/2014/main" xmlns="" id="{57D02812-CBD5-B729-B1A9-581B8F893584}"/>
              </a:ext>
            </a:extLst>
          </p:cNvPr>
          <p:cNvSpPr txBox="1"/>
          <p:nvPr/>
        </p:nvSpPr>
        <p:spPr>
          <a:xfrm>
            <a:off x="1254642" y="5983408"/>
            <a:ext cx="999459" cy="261610"/>
          </a:xfrm>
          <a:prstGeom prst="rect">
            <a:avLst/>
          </a:prstGeom>
          <a:noFill/>
        </p:spPr>
        <p:txBody>
          <a:bodyPr wrap="square" rtlCol="0">
            <a:spAutoFit/>
          </a:bodyPr>
          <a:lstStyle/>
          <a:p>
            <a:r>
              <a:rPr lang="en-US" sz="1100" dirty="0"/>
              <a:t>Buoy/Chung</a:t>
            </a:r>
          </a:p>
        </p:txBody>
      </p:sp>
    </p:spTree>
    <p:extLst>
      <p:ext uri="{BB962C8B-B14F-4D97-AF65-F5344CB8AC3E}">
        <p14:creationId xmlns:p14="http://schemas.microsoft.com/office/powerpoint/2010/main" val="1131094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12167-D732-E73D-6C55-283ECBB46AF1}"/>
              </a:ext>
            </a:extLst>
          </p:cNvPr>
          <p:cNvSpPr>
            <a:spLocks noGrp="1"/>
          </p:cNvSpPr>
          <p:nvPr>
            <p:ph type="title"/>
          </p:nvPr>
        </p:nvSpPr>
        <p:spPr/>
        <p:txBody>
          <a:bodyPr/>
          <a:lstStyle/>
          <a:p>
            <a:r>
              <a:rPr lang="en-US" dirty="0"/>
              <a:t>ADHD (neurodevelopmental disorder)</a:t>
            </a:r>
          </a:p>
        </p:txBody>
      </p:sp>
      <p:sp>
        <p:nvSpPr>
          <p:cNvPr id="3" name="Content Placeholder 2">
            <a:extLst>
              <a:ext uri="{FF2B5EF4-FFF2-40B4-BE49-F238E27FC236}">
                <a16:creationId xmlns:a16="http://schemas.microsoft.com/office/drawing/2014/main" xmlns="" id="{9AB2970F-DFB2-A3C9-6B9A-1BAC8FD13173}"/>
              </a:ext>
            </a:extLst>
          </p:cNvPr>
          <p:cNvSpPr>
            <a:spLocks noGrp="1"/>
          </p:cNvSpPr>
          <p:nvPr>
            <p:ph idx="1"/>
          </p:nvPr>
        </p:nvSpPr>
        <p:spPr>
          <a:xfrm>
            <a:off x="158061" y="1808480"/>
            <a:ext cx="3814499" cy="4770536"/>
          </a:xfrm>
        </p:spPr>
        <p:txBody>
          <a:bodyPr>
            <a:normAutofit fontScale="55000" lnSpcReduction="20000"/>
          </a:bodyPr>
          <a:lstStyle/>
          <a:p>
            <a:pPr marL="0" indent="0">
              <a:buNone/>
            </a:pPr>
            <a:r>
              <a:rPr lang="en-US" sz="3600" b="1" u="sng" dirty="0"/>
              <a:t>Potential Inattention Symptoms</a:t>
            </a:r>
          </a:p>
          <a:p>
            <a:r>
              <a:rPr lang="en-US" dirty="0"/>
              <a:t>Often fails to give close attention to details or makes careless mistakes in schoolwork, at work, or during other activities</a:t>
            </a:r>
          </a:p>
          <a:p>
            <a:r>
              <a:rPr lang="en-US" dirty="0"/>
              <a:t>Often has difficulty sustaining attention in tasks or play activities</a:t>
            </a:r>
          </a:p>
          <a:p>
            <a:r>
              <a:rPr lang="en-US" dirty="0"/>
              <a:t>Often does not seem to listen when spoken to directly</a:t>
            </a:r>
          </a:p>
          <a:p>
            <a:r>
              <a:rPr lang="en-US" dirty="0"/>
              <a:t>Often does not follow through on instructions and fails to finish schoolwork, chores, or duties in the workplace</a:t>
            </a:r>
          </a:p>
          <a:p>
            <a:r>
              <a:rPr lang="en-US" dirty="0"/>
              <a:t>Often has difficulty organizing tasks and activities</a:t>
            </a:r>
          </a:p>
          <a:p>
            <a:r>
              <a:rPr lang="en-US" dirty="0"/>
              <a:t>Often avoids, dislikes, or is reluctant to engage in tasks that require sustained mental effort</a:t>
            </a:r>
          </a:p>
          <a:p>
            <a:r>
              <a:rPr lang="en-US" dirty="0"/>
              <a:t>Often loses things necessary for tasks or activities</a:t>
            </a:r>
          </a:p>
          <a:p>
            <a:r>
              <a:rPr lang="en-US" dirty="0"/>
              <a:t>Is often easily distracted by extraneous stimuli</a:t>
            </a:r>
          </a:p>
          <a:p>
            <a:r>
              <a:rPr lang="en-US" dirty="0"/>
              <a:t>Is often forgetful in daily activities</a:t>
            </a:r>
          </a:p>
        </p:txBody>
      </p:sp>
      <p:sp>
        <p:nvSpPr>
          <p:cNvPr id="4" name="TextBox 3">
            <a:extLst>
              <a:ext uri="{FF2B5EF4-FFF2-40B4-BE49-F238E27FC236}">
                <a16:creationId xmlns:a16="http://schemas.microsoft.com/office/drawing/2014/main" xmlns="" id="{A9D99E30-A107-0840-9701-425709802A3F}"/>
              </a:ext>
            </a:extLst>
          </p:cNvPr>
          <p:cNvSpPr txBox="1"/>
          <p:nvPr/>
        </p:nvSpPr>
        <p:spPr>
          <a:xfrm>
            <a:off x="3972560" y="1818104"/>
            <a:ext cx="4378960" cy="4770537"/>
          </a:xfrm>
          <a:prstGeom prst="rect">
            <a:avLst/>
          </a:prstGeom>
          <a:noFill/>
        </p:spPr>
        <p:txBody>
          <a:bodyPr wrap="square" rtlCol="0">
            <a:spAutoFit/>
          </a:bodyPr>
          <a:lstStyle/>
          <a:p>
            <a:r>
              <a:rPr lang="en-US" sz="1600" b="1" u="sng" dirty="0"/>
              <a:t>Potential Hyperactivity Symptoms</a:t>
            </a:r>
          </a:p>
          <a:p>
            <a:pPr marL="285750" indent="-285750">
              <a:buFont typeface="Arial" panose="020B0604020202020204" pitchFamily="34" charset="0"/>
              <a:buChar char="•"/>
            </a:pPr>
            <a:r>
              <a:rPr lang="en-US" sz="1600" dirty="0"/>
              <a:t>Often fails to give close attention to details or makes careless mistakes in schoolwork, at work, or during other activities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Often has difficulty sustaining attention in tasks or play activities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Often does not seem to listen when spoken to directly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Often does not follow through on instructions and fails to finish schoolwork, chores, or duties in the workplace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Often loses things necessary for tasks or activities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Is often easily distracted by extraneous stimuli</a:t>
            </a:r>
          </a:p>
        </p:txBody>
      </p:sp>
      <p:sp>
        <p:nvSpPr>
          <p:cNvPr id="5" name="TextBox 4">
            <a:extLst>
              <a:ext uri="{FF2B5EF4-FFF2-40B4-BE49-F238E27FC236}">
                <a16:creationId xmlns:a16="http://schemas.microsoft.com/office/drawing/2014/main" xmlns="" id="{4384D3C8-9571-E6ED-E3C1-53A0C28ADC2E}"/>
              </a:ext>
            </a:extLst>
          </p:cNvPr>
          <p:cNvSpPr txBox="1"/>
          <p:nvPr/>
        </p:nvSpPr>
        <p:spPr>
          <a:xfrm>
            <a:off x="8539480" y="1818104"/>
            <a:ext cx="3230880" cy="2616101"/>
          </a:xfrm>
          <a:prstGeom prst="rect">
            <a:avLst/>
          </a:prstGeom>
          <a:noFill/>
        </p:spPr>
        <p:txBody>
          <a:bodyPr wrap="square" rtlCol="0">
            <a:spAutoFit/>
          </a:bodyPr>
          <a:lstStyle/>
          <a:p>
            <a:r>
              <a:rPr lang="en-US" sz="1600" b="1" u="sng" dirty="0"/>
              <a:t>Potential Impulsivity Symptoms</a:t>
            </a:r>
          </a:p>
          <a:p>
            <a:pPr marL="285750" indent="-285750">
              <a:buFont typeface="Arial" panose="020B0604020202020204" pitchFamily="34" charset="0"/>
              <a:buChar char="•"/>
            </a:pPr>
            <a:r>
              <a:rPr lang="en-US" sz="1600" dirty="0"/>
              <a:t>Often blurts out an answer before a question has been completed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Often has trouble waiting his/her turn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Often interrupts or intrudes on others</a:t>
            </a:r>
          </a:p>
        </p:txBody>
      </p:sp>
      <p:sp>
        <p:nvSpPr>
          <p:cNvPr id="7" name="TextBox 6">
            <a:extLst>
              <a:ext uri="{FF2B5EF4-FFF2-40B4-BE49-F238E27FC236}">
                <a16:creationId xmlns:a16="http://schemas.microsoft.com/office/drawing/2014/main" xmlns="" id="{217BFD45-AD1D-9474-BD26-8022665F5D05}"/>
              </a:ext>
            </a:extLst>
          </p:cNvPr>
          <p:cNvSpPr txBox="1"/>
          <p:nvPr/>
        </p:nvSpPr>
        <p:spPr>
          <a:xfrm>
            <a:off x="48220" y="6588641"/>
            <a:ext cx="1344727" cy="369332"/>
          </a:xfrm>
          <a:prstGeom prst="rect">
            <a:avLst/>
          </a:prstGeom>
          <a:noFill/>
        </p:spPr>
        <p:txBody>
          <a:bodyPr wrap="none" rtlCol="0">
            <a:spAutoFit/>
          </a:bodyPr>
          <a:lstStyle/>
          <a:p>
            <a:r>
              <a:rPr lang="en-US" dirty="0" err="1"/>
              <a:t>Harrar</a:t>
            </a:r>
            <a:r>
              <a:rPr lang="en-US" dirty="0"/>
              <a:t>, 2022</a:t>
            </a:r>
          </a:p>
        </p:txBody>
      </p:sp>
    </p:spTree>
    <p:extLst>
      <p:ext uri="{BB962C8B-B14F-4D97-AF65-F5344CB8AC3E}">
        <p14:creationId xmlns:p14="http://schemas.microsoft.com/office/powerpoint/2010/main" val="346844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95B05-BF7C-F911-299B-1C4B4C5E06F0}"/>
              </a:ext>
            </a:extLst>
          </p:cNvPr>
          <p:cNvSpPr>
            <a:spLocks noGrp="1"/>
          </p:cNvSpPr>
          <p:nvPr>
            <p:ph type="title"/>
          </p:nvPr>
        </p:nvSpPr>
        <p:spPr/>
        <p:txBody>
          <a:bodyPr/>
          <a:lstStyle/>
          <a:p>
            <a:r>
              <a:rPr lang="en-US" dirty="0"/>
              <a:t>Important: What is mental health?</a:t>
            </a:r>
          </a:p>
        </p:txBody>
      </p:sp>
      <p:sp>
        <p:nvSpPr>
          <p:cNvPr id="3" name="Content Placeholder 2">
            <a:extLst>
              <a:ext uri="{FF2B5EF4-FFF2-40B4-BE49-F238E27FC236}">
                <a16:creationId xmlns:a16="http://schemas.microsoft.com/office/drawing/2014/main" xmlns="" id="{12D5C3AD-A410-D23B-A1BF-AA1034C878E8}"/>
              </a:ext>
            </a:extLst>
          </p:cNvPr>
          <p:cNvSpPr>
            <a:spLocks noGrp="1"/>
          </p:cNvSpPr>
          <p:nvPr>
            <p:ph idx="1"/>
          </p:nvPr>
        </p:nvSpPr>
        <p:spPr/>
        <p:txBody>
          <a:bodyPr/>
          <a:lstStyle/>
          <a:p>
            <a:r>
              <a:rPr lang="en-US" dirty="0"/>
              <a:t>Needs to be clinically distressing</a:t>
            </a:r>
          </a:p>
          <a:p>
            <a:r>
              <a:rPr lang="en-US" dirty="0"/>
              <a:t>Needs to cause clinically significant impact on functioning in more than one setting (i.e., school, work, social)</a:t>
            </a:r>
          </a:p>
          <a:p>
            <a:r>
              <a:rPr lang="en-US" dirty="0"/>
              <a:t>Impairment cannot be attributed to substances</a:t>
            </a:r>
          </a:p>
          <a:p>
            <a:r>
              <a:rPr lang="en-US" dirty="0"/>
              <a:t>Impairment cannot be better explained by another mental health disorder or medical condition</a:t>
            </a:r>
          </a:p>
        </p:txBody>
      </p:sp>
    </p:spTree>
    <p:extLst>
      <p:ext uri="{BB962C8B-B14F-4D97-AF65-F5344CB8AC3E}">
        <p14:creationId xmlns:p14="http://schemas.microsoft.com/office/powerpoint/2010/main" val="1634520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9BFC4-6971-4C38-AF61-9BA54FB39C7B}"/>
              </a:ext>
            </a:extLst>
          </p:cNvPr>
          <p:cNvSpPr>
            <a:spLocks noGrp="1"/>
          </p:cNvSpPr>
          <p:nvPr>
            <p:ph type="title"/>
          </p:nvPr>
        </p:nvSpPr>
        <p:spPr>
          <a:xfrm>
            <a:off x="1356360" y="2766218"/>
            <a:ext cx="10515600" cy="1325563"/>
          </a:xfrm>
        </p:spPr>
        <p:txBody>
          <a:bodyPr>
            <a:normAutofit/>
          </a:bodyPr>
          <a:lstStyle/>
          <a:p>
            <a:r>
              <a:rPr lang="en-US" sz="4800" b="1" dirty="0"/>
              <a:t>Where does mental health affect us?</a:t>
            </a:r>
          </a:p>
        </p:txBody>
      </p:sp>
    </p:spTree>
    <p:extLst>
      <p:ext uri="{BB962C8B-B14F-4D97-AF65-F5344CB8AC3E}">
        <p14:creationId xmlns:p14="http://schemas.microsoft.com/office/powerpoint/2010/main" val="420261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9A9A7B58-B281-5A74-3575-ABAA7126DC2F}"/>
              </a:ext>
            </a:extLst>
          </p:cNvPr>
          <p:cNvPicPr>
            <a:picLocks noGrp="1" noChangeAspect="1"/>
          </p:cNvPicPr>
          <p:nvPr>
            <p:ph idx="1"/>
          </p:nvPr>
        </p:nvPicPr>
        <p:blipFill>
          <a:blip r:embed="rId2"/>
          <a:stretch>
            <a:fillRect/>
          </a:stretch>
        </p:blipFill>
        <p:spPr>
          <a:xfrm>
            <a:off x="1586913" y="0"/>
            <a:ext cx="8942404" cy="6908008"/>
          </a:xfrm>
          <a:prstGeom prst="rect">
            <a:avLst/>
          </a:prstGeom>
          <a:ln>
            <a:noFill/>
          </a:ln>
        </p:spPr>
      </p:pic>
      <p:sp>
        <p:nvSpPr>
          <p:cNvPr id="21" name="Isosceles Triangle 20">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157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Background">
            <a:extLst>
              <a:ext uri="{FF2B5EF4-FFF2-40B4-BE49-F238E27FC236}">
                <a16:creationId xmlns:a16="http://schemas.microsoft.com/office/drawing/2014/main" xmlns="" id="{7DE220E6-BA55-4F04-B3C4-F4985F3E7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nt">
            <a:extLst>
              <a:ext uri="{FF2B5EF4-FFF2-40B4-BE49-F238E27FC236}">
                <a16:creationId xmlns:a16="http://schemas.microsoft.com/office/drawing/2014/main" xmlns="" id="{5AE190BC-D2FD-433E-AB89-0DF68EFD6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45644" y="0"/>
            <a:ext cx="1046356"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3" name="Rectangle 12">
            <a:extLst>
              <a:ext uri="{FF2B5EF4-FFF2-40B4-BE49-F238E27FC236}">
                <a16:creationId xmlns:a16="http://schemas.microsoft.com/office/drawing/2014/main" xmlns="" id="{43E8FEA2-54EE-4F84-B5DB-A055A7D80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16444" y="0"/>
            <a:ext cx="6075554" cy="6858000"/>
          </a:xfrm>
          <a:prstGeom prst="rect">
            <a:avLst/>
          </a:prstGeom>
          <a:ln>
            <a:noFill/>
          </a:ln>
          <a:effectLst>
            <a:outerShdw blurRad="508000" dist="190500" dir="5460000" sx="93000" sy="93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346D50C-9E65-0297-C0D8-0870EDE6E36A}"/>
              </a:ext>
            </a:extLst>
          </p:cNvPr>
          <p:cNvSpPr>
            <a:spLocks noGrp="1"/>
          </p:cNvSpPr>
          <p:nvPr>
            <p:ph type="title"/>
          </p:nvPr>
        </p:nvSpPr>
        <p:spPr>
          <a:xfrm>
            <a:off x="6116442" y="233681"/>
            <a:ext cx="5872358" cy="1046479"/>
          </a:xfrm>
        </p:spPr>
        <p:txBody>
          <a:bodyPr anchor="ctr">
            <a:normAutofit fontScale="90000"/>
          </a:bodyPr>
          <a:lstStyle/>
          <a:p>
            <a:r>
              <a:rPr lang="en-US" dirty="0"/>
              <a:t>Where does MH affect us?</a:t>
            </a:r>
          </a:p>
        </p:txBody>
      </p:sp>
      <p:pic>
        <p:nvPicPr>
          <p:cNvPr id="4" name="Picture 3">
            <a:extLst>
              <a:ext uri="{FF2B5EF4-FFF2-40B4-BE49-F238E27FC236}">
                <a16:creationId xmlns:a16="http://schemas.microsoft.com/office/drawing/2014/main" xmlns="" id="{0E781A1E-C075-1DC7-DFED-F2A1D55AE0C1}"/>
              </a:ext>
            </a:extLst>
          </p:cNvPr>
          <p:cNvPicPr>
            <a:picLocks noChangeAspect="1"/>
          </p:cNvPicPr>
          <p:nvPr/>
        </p:nvPicPr>
        <p:blipFill>
          <a:blip r:embed="rId2"/>
          <a:stretch>
            <a:fillRect/>
          </a:stretch>
        </p:blipFill>
        <p:spPr>
          <a:xfrm>
            <a:off x="1374844" y="701389"/>
            <a:ext cx="3314049" cy="5455226"/>
          </a:xfrm>
          <a:prstGeom prst="rect">
            <a:avLst/>
          </a:prstGeom>
        </p:spPr>
      </p:pic>
      <p:sp>
        <p:nvSpPr>
          <p:cNvPr id="3" name="Content Placeholder 2">
            <a:extLst>
              <a:ext uri="{FF2B5EF4-FFF2-40B4-BE49-F238E27FC236}">
                <a16:creationId xmlns:a16="http://schemas.microsoft.com/office/drawing/2014/main" xmlns="" id="{5501ABBB-2D64-EABB-8050-78837D883A69}"/>
              </a:ext>
            </a:extLst>
          </p:cNvPr>
          <p:cNvSpPr>
            <a:spLocks noGrp="1"/>
          </p:cNvSpPr>
          <p:nvPr>
            <p:ph idx="1"/>
          </p:nvPr>
        </p:nvSpPr>
        <p:spPr>
          <a:xfrm>
            <a:off x="6421120" y="1391920"/>
            <a:ext cx="5496560" cy="5090160"/>
          </a:xfrm>
        </p:spPr>
        <p:txBody>
          <a:bodyPr anchor="ctr">
            <a:normAutofit fontScale="92500"/>
          </a:bodyPr>
          <a:lstStyle/>
          <a:p>
            <a:r>
              <a:rPr lang="en-US" sz="2600" dirty="0"/>
              <a:t>It affects our mind.</a:t>
            </a:r>
          </a:p>
          <a:p>
            <a:pPr lvl="1"/>
            <a:r>
              <a:rPr lang="en-US" sz="2600" dirty="0"/>
              <a:t>Psychological</a:t>
            </a:r>
          </a:p>
          <a:p>
            <a:pPr lvl="2"/>
            <a:r>
              <a:rPr lang="en-US" sz="2600" dirty="0"/>
              <a:t>Personality/Character</a:t>
            </a:r>
          </a:p>
          <a:p>
            <a:pPr lvl="2"/>
            <a:r>
              <a:rPr lang="en-US" sz="2600" dirty="0"/>
              <a:t>Emotion regulation</a:t>
            </a:r>
          </a:p>
          <a:p>
            <a:pPr lvl="2"/>
            <a:r>
              <a:rPr lang="en-US" sz="2600" dirty="0"/>
              <a:t>Attention/concentration</a:t>
            </a:r>
          </a:p>
          <a:p>
            <a:pPr lvl="2"/>
            <a:r>
              <a:rPr lang="en-US" sz="2600" dirty="0"/>
              <a:t>Processing speed (slow comprehension)</a:t>
            </a:r>
          </a:p>
          <a:p>
            <a:pPr lvl="2"/>
            <a:r>
              <a:rPr lang="en-US" sz="2600" dirty="0"/>
              <a:t>Sleep (hypersomnia vs. insomnia)</a:t>
            </a:r>
          </a:p>
          <a:p>
            <a:pPr lvl="2"/>
            <a:r>
              <a:rPr lang="en-US" sz="2600" dirty="0"/>
              <a:t>Appetite (increased weight gain/ decreased weight)</a:t>
            </a:r>
          </a:p>
          <a:p>
            <a:pPr lvl="2"/>
            <a:r>
              <a:rPr lang="en-US" sz="2600" dirty="0"/>
              <a:t>Energy level (chronic fatigue vs. grandiose goal-directed energy)</a:t>
            </a:r>
          </a:p>
          <a:p>
            <a:pPr lvl="2"/>
            <a:r>
              <a:rPr lang="en-US" sz="2600" dirty="0"/>
              <a:t>Stress</a:t>
            </a:r>
          </a:p>
          <a:p>
            <a:pPr lvl="1"/>
            <a:endParaRPr lang="en-US" sz="1900" dirty="0"/>
          </a:p>
        </p:txBody>
      </p:sp>
      <p:sp>
        <p:nvSpPr>
          <p:cNvPr id="5" name="TextBox 4">
            <a:extLst>
              <a:ext uri="{FF2B5EF4-FFF2-40B4-BE49-F238E27FC236}">
                <a16:creationId xmlns:a16="http://schemas.microsoft.com/office/drawing/2014/main" xmlns="" id="{E9243F9D-7275-C0A0-0D74-6A803BA58BA5}"/>
              </a:ext>
            </a:extLst>
          </p:cNvPr>
          <p:cNvSpPr txBox="1"/>
          <p:nvPr/>
        </p:nvSpPr>
        <p:spPr>
          <a:xfrm>
            <a:off x="103214" y="6322641"/>
            <a:ext cx="1271630" cy="369332"/>
          </a:xfrm>
          <a:prstGeom prst="rect">
            <a:avLst/>
          </a:prstGeom>
          <a:noFill/>
        </p:spPr>
        <p:txBody>
          <a:bodyPr wrap="none" rtlCol="0">
            <a:spAutoFit/>
          </a:bodyPr>
          <a:lstStyle/>
          <a:p>
            <a:r>
              <a:rPr lang="en-US" dirty="0"/>
              <a:t>HPRC, 2023</a:t>
            </a:r>
          </a:p>
        </p:txBody>
      </p:sp>
    </p:spTree>
    <p:extLst>
      <p:ext uri="{BB962C8B-B14F-4D97-AF65-F5344CB8AC3E}">
        <p14:creationId xmlns:p14="http://schemas.microsoft.com/office/powerpoint/2010/main" val="338675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Slide Background">
            <a:extLst>
              <a:ext uri="{FF2B5EF4-FFF2-40B4-BE49-F238E27FC236}">
                <a16:creationId xmlns:a16="http://schemas.microsoft.com/office/drawing/2014/main" xmlns="" id="{7DE220E6-BA55-4F04-B3C4-F4985F3E7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tint">
            <a:extLst>
              <a:ext uri="{FF2B5EF4-FFF2-40B4-BE49-F238E27FC236}">
                <a16:creationId xmlns:a16="http://schemas.microsoft.com/office/drawing/2014/main" xmlns="" id="{5AE190BC-D2FD-433E-AB89-0DF68EFD6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45644" y="0"/>
            <a:ext cx="1046356"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27" name="Rectangle 26">
            <a:extLst>
              <a:ext uri="{FF2B5EF4-FFF2-40B4-BE49-F238E27FC236}">
                <a16:creationId xmlns:a16="http://schemas.microsoft.com/office/drawing/2014/main" xmlns="" id="{43E8FEA2-54EE-4F84-B5DB-A055A7D80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16444" y="0"/>
            <a:ext cx="6075554" cy="6858000"/>
          </a:xfrm>
          <a:prstGeom prst="rect">
            <a:avLst/>
          </a:prstGeom>
          <a:ln>
            <a:noFill/>
          </a:ln>
          <a:effectLst>
            <a:outerShdw blurRad="508000" dist="190500" dir="5460000" sx="93000" sy="93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346D50C-9E65-0297-C0D8-0870EDE6E36A}"/>
              </a:ext>
            </a:extLst>
          </p:cNvPr>
          <p:cNvSpPr>
            <a:spLocks noGrp="1"/>
          </p:cNvSpPr>
          <p:nvPr>
            <p:ph type="title"/>
          </p:nvPr>
        </p:nvSpPr>
        <p:spPr>
          <a:xfrm>
            <a:off x="6204855" y="87087"/>
            <a:ext cx="5601063" cy="1370898"/>
          </a:xfrm>
        </p:spPr>
        <p:txBody>
          <a:bodyPr anchor="ctr">
            <a:normAutofit/>
          </a:bodyPr>
          <a:lstStyle/>
          <a:p>
            <a:r>
              <a:rPr lang="en-US" sz="4000" dirty="0"/>
              <a:t>Where does MH affect us?</a:t>
            </a:r>
          </a:p>
        </p:txBody>
      </p:sp>
      <p:sp>
        <p:nvSpPr>
          <p:cNvPr id="3" name="Content Placeholder 2">
            <a:extLst>
              <a:ext uri="{FF2B5EF4-FFF2-40B4-BE49-F238E27FC236}">
                <a16:creationId xmlns:a16="http://schemas.microsoft.com/office/drawing/2014/main" xmlns="" id="{5501ABBB-2D64-EABB-8050-78837D883A69}"/>
              </a:ext>
            </a:extLst>
          </p:cNvPr>
          <p:cNvSpPr>
            <a:spLocks noGrp="1"/>
          </p:cNvSpPr>
          <p:nvPr>
            <p:ph idx="1"/>
          </p:nvPr>
        </p:nvSpPr>
        <p:spPr>
          <a:xfrm>
            <a:off x="6204857" y="1457984"/>
            <a:ext cx="5601063" cy="5054576"/>
          </a:xfrm>
        </p:spPr>
        <p:txBody>
          <a:bodyPr anchor="ctr">
            <a:normAutofit/>
          </a:bodyPr>
          <a:lstStyle/>
          <a:p>
            <a:r>
              <a:rPr lang="en-US" sz="1800" dirty="0"/>
              <a:t>It affects our brain and whole body.</a:t>
            </a:r>
          </a:p>
          <a:p>
            <a:pPr lvl="1"/>
            <a:r>
              <a:rPr lang="en-US" sz="1800" dirty="0"/>
              <a:t>Neurologically/Medical</a:t>
            </a:r>
          </a:p>
          <a:p>
            <a:pPr lvl="2"/>
            <a:r>
              <a:rPr lang="en-US" sz="1800" dirty="0"/>
              <a:t>Memory (forgetfulness, misplacing things, getting lost/confused))</a:t>
            </a:r>
          </a:p>
          <a:p>
            <a:pPr lvl="2"/>
            <a:r>
              <a:rPr lang="en-US" sz="1800" dirty="0"/>
              <a:t>Attention/concentration (focus, attentiveness, losing train of thought)</a:t>
            </a:r>
          </a:p>
          <a:p>
            <a:pPr lvl="2"/>
            <a:r>
              <a:rPr lang="en-US" sz="1800" dirty="0"/>
              <a:t>Decision making/problem solving</a:t>
            </a:r>
          </a:p>
          <a:p>
            <a:pPr lvl="2"/>
            <a:r>
              <a:rPr lang="en-US" sz="1800" dirty="0"/>
              <a:t>Impulsivity/poor inhibition</a:t>
            </a:r>
          </a:p>
          <a:p>
            <a:pPr lvl="2"/>
            <a:r>
              <a:rPr lang="en-US" sz="1800" dirty="0"/>
              <a:t>Slowed thinking/racing thoughts/ intrusive thoughts</a:t>
            </a:r>
          </a:p>
          <a:p>
            <a:pPr lvl="2"/>
            <a:r>
              <a:rPr lang="en-US" sz="1800" dirty="0"/>
              <a:t>Personality (social vs. withdrawn, hot-tempered vs. calm/quiet)</a:t>
            </a:r>
          </a:p>
          <a:p>
            <a:pPr lvl="2"/>
            <a:r>
              <a:rPr lang="en-US" sz="1800" dirty="0"/>
              <a:t>Cognitive complaints (recurrent migraines/headaches, head pressure)</a:t>
            </a:r>
          </a:p>
          <a:p>
            <a:pPr lvl="2"/>
            <a:r>
              <a:rPr lang="en-US" sz="1800" dirty="0"/>
              <a:t>Increase in chemical messengers in the body</a:t>
            </a:r>
          </a:p>
        </p:txBody>
      </p:sp>
      <p:pic>
        <p:nvPicPr>
          <p:cNvPr id="4" name="Picture 3">
            <a:extLst>
              <a:ext uri="{FF2B5EF4-FFF2-40B4-BE49-F238E27FC236}">
                <a16:creationId xmlns:a16="http://schemas.microsoft.com/office/drawing/2014/main" xmlns="" id="{07641D9E-2EA3-FB09-4343-D28CE748E61C}"/>
              </a:ext>
            </a:extLst>
          </p:cNvPr>
          <p:cNvPicPr>
            <a:picLocks noChangeAspect="1"/>
          </p:cNvPicPr>
          <p:nvPr/>
        </p:nvPicPr>
        <p:blipFill>
          <a:blip r:embed="rId2"/>
          <a:stretch>
            <a:fillRect/>
          </a:stretch>
        </p:blipFill>
        <p:spPr>
          <a:xfrm>
            <a:off x="185058" y="0"/>
            <a:ext cx="5812972" cy="6858000"/>
          </a:xfrm>
          <a:prstGeom prst="rect">
            <a:avLst/>
          </a:prstGeom>
        </p:spPr>
      </p:pic>
      <p:sp>
        <p:nvSpPr>
          <p:cNvPr id="5" name="TextBox 4">
            <a:extLst>
              <a:ext uri="{FF2B5EF4-FFF2-40B4-BE49-F238E27FC236}">
                <a16:creationId xmlns:a16="http://schemas.microsoft.com/office/drawing/2014/main" xmlns="" id="{6E77C38E-6C63-4D54-F4B0-24C3631BF0B8}"/>
              </a:ext>
            </a:extLst>
          </p:cNvPr>
          <p:cNvSpPr txBox="1"/>
          <p:nvPr/>
        </p:nvSpPr>
        <p:spPr>
          <a:xfrm>
            <a:off x="4668353" y="6581001"/>
            <a:ext cx="1448089" cy="276999"/>
          </a:xfrm>
          <a:prstGeom prst="rect">
            <a:avLst/>
          </a:prstGeom>
          <a:noFill/>
        </p:spPr>
        <p:txBody>
          <a:bodyPr wrap="none" rtlCol="0">
            <a:spAutoFit/>
          </a:bodyPr>
          <a:lstStyle/>
          <a:p>
            <a:r>
              <a:rPr lang="en-US" sz="1200" dirty="0"/>
              <a:t>Hypermobility, 2022</a:t>
            </a:r>
          </a:p>
        </p:txBody>
      </p:sp>
    </p:spTree>
    <p:extLst>
      <p:ext uri="{BB962C8B-B14F-4D97-AF65-F5344CB8AC3E}">
        <p14:creationId xmlns:p14="http://schemas.microsoft.com/office/powerpoint/2010/main" val="424147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xmlns=""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10" name="Oval 9">
              <a:extLst>
                <a:ext uri="{FF2B5EF4-FFF2-40B4-BE49-F238E27FC236}">
                  <a16:creationId xmlns:a16="http://schemas.microsoft.com/office/drawing/2014/main" xmlns=""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1" name="Oval 5">
              <a:extLst>
                <a:ext uri="{FF2B5EF4-FFF2-40B4-BE49-F238E27FC236}">
                  <a16:creationId xmlns:a16="http://schemas.microsoft.com/office/drawing/2014/main" xmlns=""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13" name="Rectangle 12">
            <a:extLst>
              <a:ext uri="{FF2B5EF4-FFF2-40B4-BE49-F238E27FC236}">
                <a16:creationId xmlns:a16="http://schemas.microsoft.com/office/drawing/2014/main" xmlns=""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6517C110-A037-D8A2-90E7-1CE8F53F3566}"/>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dirty="0">
                <a:solidFill>
                  <a:schemeClr val="bg2"/>
                </a:solidFill>
                <a:latin typeface="+mj-lt"/>
                <a:ea typeface="+mj-ea"/>
                <a:cs typeface="+mj-cs"/>
              </a:rPr>
              <a:t>Who does </a:t>
            </a:r>
            <a:r>
              <a:rPr lang="en-US" sz="4000" dirty="0">
                <a:solidFill>
                  <a:schemeClr val="bg2"/>
                </a:solidFill>
              </a:rPr>
              <a:t>MH</a:t>
            </a:r>
            <a:r>
              <a:rPr lang="en-US" sz="4000" kern="1200" dirty="0">
                <a:solidFill>
                  <a:schemeClr val="bg2"/>
                </a:solidFill>
                <a:latin typeface="+mj-lt"/>
                <a:ea typeface="+mj-ea"/>
                <a:cs typeface="+mj-cs"/>
              </a:rPr>
              <a:t> affect?</a:t>
            </a:r>
          </a:p>
        </p:txBody>
      </p:sp>
      <p:sp>
        <p:nvSpPr>
          <p:cNvPr id="3" name="Content Placeholder 2">
            <a:extLst>
              <a:ext uri="{FF2B5EF4-FFF2-40B4-BE49-F238E27FC236}">
                <a16:creationId xmlns:a16="http://schemas.microsoft.com/office/drawing/2014/main" xmlns="" id="{55375749-81A6-8CBC-9590-B7E4BAB3438E}"/>
              </a:ext>
            </a:extLst>
          </p:cNvPr>
          <p:cNvSpPr>
            <a:spLocks noGrp="1"/>
          </p:cNvSpPr>
          <p:nvPr>
            <p:ph idx="1"/>
          </p:nvPr>
        </p:nvSpPr>
        <p:spPr>
          <a:xfrm>
            <a:off x="1524000" y="4495800"/>
            <a:ext cx="9144000" cy="762000"/>
          </a:xfrm>
        </p:spPr>
        <p:txBody>
          <a:bodyPr vert="horz" lIns="91440" tIns="45720" rIns="91440" bIns="45720" rtlCol="0">
            <a:normAutofit/>
          </a:bodyPr>
          <a:lstStyle/>
          <a:p>
            <a:pPr marL="0" indent="0" algn="ctr">
              <a:buNone/>
            </a:pPr>
            <a:r>
              <a:rPr lang="en-US" sz="4000" kern="1200" dirty="0">
                <a:solidFill>
                  <a:schemeClr val="bg1"/>
                </a:solidFill>
                <a:latin typeface="+mn-lt"/>
                <a:ea typeface="+mn-ea"/>
                <a:cs typeface="+mn-cs"/>
              </a:rPr>
              <a:t>Anyone</a:t>
            </a:r>
          </a:p>
        </p:txBody>
      </p:sp>
    </p:spTree>
    <p:extLst>
      <p:ext uri="{BB962C8B-B14F-4D97-AF65-F5344CB8AC3E}">
        <p14:creationId xmlns:p14="http://schemas.microsoft.com/office/powerpoint/2010/main" val="419839502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Magnifying glass on clear background">
            <a:extLst>
              <a:ext uri="{FF2B5EF4-FFF2-40B4-BE49-F238E27FC236}">
                <a16:creationId xmlns:a16="http://schemas.microsoft.com/office/drawing/2014/main" xmlns="" id="{B7080EF9-197D-8F31-09EA-892E385700F5}"/>
              </a:ext>
            </a:extLst>
          </p:cNvPr>
          <p:cNvPicPr>
            <a:picLocks noChangeAspect="1"/>
          </p:cNvPicPr>
          <p:nvPr/>
        </p:nvPicPr>
        <p:blipFill rotWithShape="1">
          <a:blip r:embed="rId2"/>
          <a:srcRect l="8345" r="7282" b="-1"/>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F34B90D-E33F-D4C0-B05C-4617BA96C70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solidFill>
                  <a:schemeClr val="bg1"/>
                </a:solidFill>
              </a:rPr>
              <a:t>Why does it affect us?</a:t>
            </a:r>
            <a:br>
              <a:rPr lang="en-US" sz="4800" dirty="0">
                <a:solidFill>
                  <a:schemeClr val="bg1"/>
                </a:solidFill>
              </a:rPr>
            </a:br>
            <a:r>
              <a:rPr lang="en-US" sz="4800" dirty="0">
                <a:solidFill>
                  <a:schemeClr val="bg1"/>
                </a:solidFill>
              </a:rPr>
              <a:t> </a:t>
            </a:r>
          </a:p>
        </p:txBody>
      </p:sp>
      <p:sp>
        <p:nvSpPr>
          <p:cNvPr id="19" name="Rectangle 18">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880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91351290-2E17-A76A-6448-E706904D0E5F}"/>
              </a:ext>
            </a:extLst>
          </p:cNvPr>
          <p:cNvPicPr>
            <a:picLocks noGrp="1" noChangeAspect="1"/>
          </p:cNvPicPr>
          <p:nvPr>
            <p:ph idx="1"/>
          </p:nvPr>
        </p:nvPicPr>
        <p:blipFill>
          <a:blip r:embed="rId3"/>
          <a:stretch>
            <a:fillRect/>
          </a:stretch>
        </p:blipFill>
        <p:spPr>
          <a:xfrm>
            <a:off x="2025549" y="206829"/>
            <a:ext cx="8140901" cy="6105676"/>
          </a:xfrm>
          <a:prstGeom prst="rect">
            <a:avLst/>
          </a:prstGeom>
        </p:spPr>
      </p:pic>
    </p:spTree>
    <p:extLst>
      <p:ext uri="{BB962C8B-B14F-4D97-AF65-F5344CB8AC3E}">
        <p14:creationId xmlns:p14="http://schemas.microsoft.com/office/powerpoint/2010/main" val="146164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xmlns=""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0B9107C-F380-AAE5-67AB-8BF1025DB194}"/>
              </a:ext>
            </a:extLst>
          </p:cNvPr>
          <p:cNvSpPr>
            <a:spLocks noGrp="1"/>
          </p:cNvSpPr>
          <p:nvPr>
            <p:ph type="title"/>
          </p:nvPr>
        </p:nvSpPr>
        <p:spPr>
          <a:xfrm>
            <a:off x="203000" y="144081"/>
            <a:ext cx="5334197" cy="1156399"/>
          </a:xfrm>
        </p:spPr>
        <p:txBody>
          <a:bodyPr anchor="ctr">
            <a:normAutofit/>
          </a:bodyPr>
          <a:lstStyle/>
          <a:p>
            <a:r>
              <a:rPr lang="en-US" sz="4000" dirty="0"/>
              <a:t>Agenda</a:t>
            </a:r>
          </a:p>
        </p:txBody>
      </p:sp>
      <p:sp>
        <p:nvSpPr>
          <p:cNvPr id="3" name="Content Placeholder 2">
            <a:extLst>
              <a:ext uri="{FF2B5EF4-FFF2-40B4-BE49-F238E27FC236}">
                <a16:creationId xmlns:a16="http://schemas.microsoft.com/office/drawing/2014/main" xmlns="" id="{6140C074-AC5E-30BA-FA00-56DC770E4F5E}"/>
              </a:ext>
            </a:extLst>
          </p:cNvPr>
          <p:cNvSpPr>
            <a:spLocks noGrp="1"/>
          </p:cNvSpPr>
          <p:nvPr>
            <p:ph idx="1"/>
          </p:nvPr>
        </p:nvSpPr>
        <p:spPr>
          <a:xfrm>
            <a:off x="426720" y="1444561"/>
            <a:ext cx="5669277" cy="4377120"/>
          </a:xfrm>
        </p:spPr>
        <p:txBody>
          <a:bodyPr anchor="ctr">
            <a:normAutofit/>
          </a:bodyPr>
          <a:lstStyle/>
          <a:p>
            <a:r>
              <a:rPr lang="en-US" sz="2400" dirty="0"/>
              <a:t>Scripture</a:t>
            </a:r>
          </a:p>
          <a:p>
            <a:r>
              <a:rPr lang="en-US" sz="2400" dirty="0"/>
              <a:t>What is mental health?</a:t>
            </a:r>
          </a:p>
          <a:p>
            <a:r>
              <a:rPr lang="en-US" sz="2400" dirty="0"/>
              <a:t>where does it affect us?</a:t>
            </a:r>
          </a:p>
          <a:p>
            <a:r>
              <a:rPr lang="en-US" sz="2400" dirty="0"/>
              <a:t>Who does it affect?</a:t>
            </a:r>
          </a:p>
          <a:p>
            <a:r>
              <a:rPr lang="en-US" sz="2400" dirty="0"/>
              <a:t>Why does it affect us?</a:t>
            </a:r>
          </a:p>
          <a:p>
            <a:r>
              <a:rPr lang="en-US" sz="2400" dirty="0"/>
              <a:t>When does if affect us?</a:t>
            </a:r>
          </a:p>
          <a:p>
            <a:r>
              <a:rPr lang="en-US" sz="2400" dirty="0"/>
              <a:t>How can we treatment mental health symptoms?</a:t>
            </a:r>
          </a:p>
        </p:txBody>
      </p:sp>
      <p:pic>
        <p:nvPicPr>
          <p:cNvPr id="5" name="Picture 4" descr="Scan of a human brain in a neurology clinic">
            <a:extLst>
              <a:ext uri="{FF2B5EF4-FFF2-40B4-BE49-F238E27FC236}">
                <a16:creationId xmlns:a16="http://schemas.microsoft.com/office/drawing/2014/main" xmlns="" id="{F6336CDB-D545-BF9A-2852-9B01067118E7}"/>
              </a:ext>
            </a:extLst>
          </p:cNvPr>
          <p:cNvPicPr>
            <a:picLocks noChangeAspect="1"/>
          </p:cNvPicPr>
          <p:nvPr/>
        </p:nvPicPr>
        <p:blipFill rotWithShape="1">
          <a:blip r:embed="rId2"/>
          <a:srcRect l="41757" r="-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625081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07F8817-DCCB-B670-29B8-825223DF8E0D}"/>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When does MH affect us?</a:t>
            </a:r>
          </a:p>
        </p:txBody>
      </p:sp>
      <p:graphicFrame>
        <p:nvGraphicFramePr>
          <p:cNvPr id="5" name="Content Placeholder 2">
            <a:extLst>
              <a:ext uri="{FF2B5EF4-FFF2-40B4-BE49-F238E27FC236}">
                <a16:creationId xmlns:a16="http://schemas.microsoft.com/office/drawing/2014/main" xmlns="" id="{B26D0601-4C7E-3C65-9858-30F748E4FC2E}"/>
              </a:ext>
            </a:extLst>
          </p:cNvPr>
          <p:cNvGraphicFramePr>
            <a:graphicFrameLocks noGrp="1"/>
          </p:cNvGraphicFramePr>
          <p:nvPr>
            <p:ph idx="1"/>
            <p:extLst>
              <p:ext uri="{D42A27DB-BD31-4B8C-83A1-F6EECF244321}">
                <p14:modId xmlns:p14="http://schemas.microsoft.com/office/powerpoint/2010/main" val="393139168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769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C541B88-1AE9-40C3-AFD5-967787C197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E5F17139-31EE-46AC-B04F-DBBD852DD6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F18A5DA-E0E8-B17D-1907-7BC6E6DAC846}"/>
              </a:ext>
            </a:extLst>
          </p:cNvPr>
          <p:cNvSpPr>
            <a:spLocks noGrp="1"/>
          </p:cNvSpPr>
          <p:nvPr>
            <p:ph type="title"/>
          </p:nvPr>
        </p:nvSpPr>
        <p:spPr>
          <a:xfrm>
            <a:off x="838200" y="1195697"/>
            <a:ext cx="3200400" cy="4238118"/>
          </a:xfrm>
        </p:spPr>
        <p:txBody>
          <a:bodyPr>
            <a:normAutofit/>
          </a:bodyPr>
          <a:lstStyle/>
          <a:p>
            <a:r>
              <a:rPr lang="en-US">
                <a:solidFill>
                  <a:schemeClr val="bg1"/>
                </a:solidFill>
              </a:rPr>
              <a:t>How can we treat MH symptoms?</a:t>
            </a:r>
          </a:p>
        </p:txBody>
      </p:sp>
      <p:grpSp>
        <p:nvGrpSpPr>
          <p:cNvPr id="13" name="Graphic 38">
            <a:extLst>
              <a:ext uri="{FF2B5EF4-FFF2-40B4-BE49-F238E27FC236}">
                <a16:creationId xmlns:a16="http://schemas.microsoft.com/office/drawing/2014/main" xmlns="" id="{7CF625D3-71A3-4F30-A096-8EF334E959D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xmlns="" id="{C6754E2F-F56E-4BA3-99DD-8EBF110E34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24A69059-7C49-49C6-B071-F2A9B558E0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xmlns="" id="{89D16701-DA76-4F72-BB63-E2C3FFBDFE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xmlns="" id="{1CC28BE1-9DC6-43FE-9582-39F091098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xmlns="" id="{AF9AF3F3-CE0C-4125-BDD7-346487FA0B4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xmlns="" id="{B31DFBFA-CF4D-4940-9086-26F83E5C6B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27854033-BD20-4C77-8C5B-048F4B3BDD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BC93AA74-BEB3-444F-835B-7AA6ECE617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F00DF1C9-6952-4704-B8B3-95406E18E4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B34783FD-297C-40D2-964B-DBAE4DE283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DE621623-0357-4FD5-A1AC-4005010259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24F346E-10A0-458F-A9CA-8C0079472F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7937A2F7-01A9-47F3-BED6-B61D998408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5B44DAF8-5073-441A-82E1-180385D35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52B0413D-0E36-4A90-8E6A-9EDC676A60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86059ECF-0D50-48AD-B67A-645EC29D33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B394906F-6BF2-447E-9886-F12708E128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A45EB96B-215A-4EBF-A594-2B08222339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xmlns="" id="{A3E4937C-5E1F-B6FA-FA6F-A0B705435A65}"/>
              </a:ext>
            </a:extLst>
          </p:cNvPr>
          <p:cNvGraphicFramePr>
            <a:graphicFrameLocks noGrp="1"/>
          </p:cNvGraphicFramePr>
          <p:nvPr>
            <p:ph idx="1"/>
            <p:extLst>
              <p:ext uri="{D42A27DB-BD31-4B8C-83A1-F6EECF244321}">
                <p14:modId xmlns:p14="http://schemas.microsoft.com/office/powerpoint/2010/main" val="2165992151"/>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1220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xmlns="" id="{0205D939-00C4-4F2E-9797-3170DD040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38EE4E44-1403-472B-8C01-D354CB8F5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D6AE132D-8F45-EE3A-7C2B-D38B2A09D194}"/>
              </a:ext>
            </a:extLst>
          </p:cNvPr>
          <p:cNvPicPr>
            <a:picLocks noChangeAspect="1"/>
          </p:cNvPicPr>
          <p:nvPr/>
        </p:nvPicPr>
        <p:blipFill rotWithShape="1">
          <a:blip r:embed="rId2"/>
          <a:srcRect l="5194" r="2726" b="-1"/>
          <a:stretch/>
        </p:blipFill>
        <p:spPr>
          <a:xfrm>
            <a:off x="6421035" y="643467"/>
            <a:ext cx="5129784" cy="5571066"/>
          </a:xfrm>
          <a:prstGeom prst="rect">
            <a:avLst/>
          </a:prstGeom>
        </p:spPr>
      </p:pic>
      <p:sp>
        <p:nvSpPr>
          <p:cNvPr id="44" name="Rectangle 43">
            <a:extLst>
              <a:ext uri="{FF2B5EF4-FFF2-40B4-BE49-F238E27FC236}">
                <a16:creationId xmlns:a16="http://schemas.microsoft.com/office/drawing/2014/main" xmlns="" id="{583CCE40-4C5F-42D3-86D9-7892AD1E98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xmlns="" id="{CFB490EC-C40A-B547-71C0-A35913B33E1E}"/>
              </a:ext>
            </a:extLst>
          </p:cNvPr>
          <p:cNvPicPr>
            <a:picLocks noGrp="1" noChangeAspect="1"/>
          </p:cNvPicPr>
          <p:nvPr>
            <p:ph idx="1"/>
          </p:nvPr>
        </p:nvPicPr>
        <p:blipFill rotWithShape="1">
          <a:blip r:embed="rId3"/>
          <a:srcRect l="1653" r="2930" b="2"/>
          <a:stretch/>
        </p:blipFill>
        <p:spPr>
          <a:xfrm>
            <a:off x="641180" y="643467"/>
            <a:ext cx="5129784" cy="5571066"/>
          </a:xfrm>
          <a:prstGeom prst="rect">
            <a:avLst/>
          </a:prstGeom>
        </p:spPr>
      </p:pic>
      <p:sp>
        <p:nvSpPr>
          <p:cNvPr id="2" name="TextBox 1">
            <a:extLst>
              <a:ext uri="{FF2B5EF4-FFF2-40B4-BE49-F238E27FC236}">
                <a16:creationId xmlns:a16="http://schemas.microsoft.com/office/drawing/2014/main" xmlns="" id="{7E83E42D-41E9-DCEF-4C97-1F1908744C8E}"/>
              </a:ext>
            </a:extLst>
          </p:cNvPr>
          <p:cNvSpPr txBox="1"/>
          <p:nvPr/>
        </p:nvSpPr>
        <p:spPr>
          <a:xfrm>
            <a:off x="2067208" y="6157737"/>
            <a:ext cx="1310359" cy="276999"/>
          </a:xfrm>
          <a:prstGeom prst="rect">
            <a:avLst/>
          </a:prstGeom>
          <a:noFill/>
        </p:spPr>
        <p:txBody>
          <a:bodyPr wrap="none" rtlCol="0">
            <a:spAutoFit/>
          </a:bodyPr>
          <a:lstStyle/>
          <a:p>
            <a:r>
              <a:rPr lang="en-US" sz="1200" dirty="0"/>
              <a:t>(Tranquility, 2023)</a:t>
            </a:r>
            <a:endParaRPr lang="en-US" dirty="0"/>
          </a:p>
        </p:txBody>
      </p:sp>
      <p:sp>
        <p:nvSpPr>
          <p:cNvPr id="3" name="TextBox 2">
            <a:extLst>
              <a:ext uri="{FF2B5EF4-FFF2-40B4-BE49-F238E27FC236}">
                <a16:creationId xmlns:a16="http://schemas.microsoft.com/office/drawing/2014/main" xmlns="" id="{C671214F-26D1-19F9-4410-3B33770FA568}"/>
              </a:ext>
            </a:extLst>
          </p:cNvPr>
          <p:cNvSpPr txBox="1"/>
          <p:nvPr/>
        </p:nvSpPr>
        <p:spPr>
          <a:xfrm>
            <a:off x="7988462" y="6151144"/>
            <a:ext cx="1791003" cy="276999"/>
          </a:xfrm>
          <a:prstGeom prst="rect">
            <a:avLst/>
          </a:prstGeom>
          <a:noFill/>
        </p:spPr>
        <p:txBody>
          <a:bodyPr wrap="none" rtlCol="0">
            <a:spAutoFit/>
          </a:bodyPr>
          <a:lstStyle/>
          <a:p>
            <a:r>
              <a:rPr lang="en-US" sz="1200" dirty="0"/>
              <a:t>(</a:t>
            </a:r>
            <a:r>
              <a:rPr lang="en-US" sz="1200" dirty="0" err="1"/>
              <a:t>Counselingpalette</a:t>
            </a:r>
            <a:r>
              <a:rPr lang="en-US" sz="1200" dirty="0"/>
              <a:t>, 2021)</a:t>
            </a:r>
          </a:p>
        </p:txBody>
      </p:sp>
    </p:spTree>
    <p:extLst>
      <p:ext uri="{BB962C8B-B14F-4D97-AF65-F5344CB8AC3E}">
        <p14:creationId xmlns:p14="http://schemas.microsoft.com/office/powerpoint/2010/main" val="3982164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36C81-8A3B-0C43-6E38-C6698F689778}"/>
              </a:ext>
            </a:extLst>
          </p:cNvPr>
          <p:cNvSpPr>
            <a:spLocks noGrp="1"/>
          </p:cNvSpPr>
          <p:nvPr>
            <p:ph type="title"/>
          </p:nvPr>
        </p:nvSpPr>
        <p:spPr/>
        <p:txBody>
          <a:bodyPr/>
          <a:lstStyle/>
          <a:p>
            <a:r>
              <a:rPr lang="en-US" dirty="0"/>
              <a:t>Acceptance and Commitment Therapy</a:t>
            </a:r>
          </a:p>
        </p:txBody>
      </p:sp>
      <p:pic>
        <p:nvPicPr>
          <p:cNvPr id="4" name="Content Placeholder 3">
            <a:extLst>
              <a:ext uri="{FF2B5EF4-FFF2-40B4-BE49-F238E27FC236}">
                <a16:creationId xmlns:a16="http://schemas.microsoft.com/office/drawing/2014/main" xmlns="" id="{F69A6B28-744F-D103-E07A-3FDDC41F4EAD}"/>
              </a:ext>
            </a:extLst>
          </p:cNvPr>
          <p:cNvPicPr>
            <a:picLocks noGrp="1" noChangeAspect="1"/>
          </p:cNvPicPr>
          <p:nvPr>
            <p:ph idx="1"/>
          </p:nvPr>
        </p:nvPicPr>
        <p:blipFill>
          <a:blip r:embed="rId3"/>
          <a:stretch>
            <a:fillRect/>
          </a:stretch>
        </p:blipFill>
        <p:spPr>
          <a:xfrm>
            <a:off x="2413448" y="1690688"/>
            <a:ext cx="6646646" cy="4351338"/>
          </a:xfrm>
          <a:prstGeom prst="rect">
            <a:avLst/>
          </a:prstGeom>
        </p:spPr>
      </p:pic>
      <p:sp>
        <p:nvSpPr>
          <p:cNvPr id="3" name="TextBox 2">
            <a:extLst>
              <a:ext uri="{FF2B5EF4-FFF2-40B4-BE49-F238E27FC236}">
                <a16:creationId xmlns:a16="http://schemas.microsoft.com/office/drawing/2014/main" xmlns="" id="{425873C3-6933-7F32-5722-997CBF039701}"/>
              </a:ext>
            </a:extLst>
          </p:cNvPr>
          <p:cNvSpPr txBox="1"/>
          <p:nvPr/>
        </p:nvSpPr>
        <p:spPr>
          <a:xfrm>
            <a:off x="7837714" y="6439229"/>
            <a:ext cx="1656223" cy="369332"/>
          </a:xfrm>
          <a:prstGeom prst="rect">
            <a:avLst/>
          </a:prstGeom>
          <a:noFill/>
        </p:spPr>
        <p:txBody>
          <a:bodyPr wrap="none" rtlCol="0">
            <a:spAutoFit/>
          </a:bodyPr>
          <a:lstStyle/>
          <a:p>
            <a:r>
              <a:rPr lang="en-US" dirty="0" err="1"/>
              <a:t>Goldminz</a:t>
            </a:r>
            <a:r>
              <a:rPr lang="en-US" dirty="0"/>
              <a:t>, 2018</a:t>
            </a:r>
          </a:p>
        </p:txBody>
      </p:sp>
    </p:spTree>
    <p:extLst>
      <p:ext uri="{BB962C8B-B14F-4D97-AF65-F5344CB8AC3E}">
        <p14:creationId xmlns:p14="http://schemas.microsoft.com/office/powerpoint/2010/main" val="737422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114ED94A-C85D-4CD3-4205-438D21CE6B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9217" y="-1"/>
            <a:ext cx="5213267" cy="6883030"/>
            <a:chOff x="-19217" y="-1"/>
            <a:chExt cx="5213267" cy="6883030"/>
          </a:xfrm>
        </p:grpSpPr>
        <p:sp>
          <p:nvSpPr>
            <p:cNvPr id="27" name="Rectangle 26">
              <a:extLst>
                <a:ext uri="{FF2B5EF4-FFF2-40B4-BE49-F238E27FC236}">
                  <a16:creationId xmlns:a16="http://schemas.microsoft.com/office/drawing/2014/main" xmlns="" id="{E642BDB2-BF67-1D53-1C70-0B41D709E4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58E0D8CE-5DBF-B664-EB48-C29BF8AB48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xmlns="" id="{DFD140CE-7DE2-C88F-5EAE-F45EB69E6A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557E87E3-413F-10EF-63D8-6016E986C9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59D40CB7-4B29-8CED-6E01-9EB51A76CBDC}"/>
              </a:ext>
            </a:extLst>
          </p:cNvPr>
          <p:cNvSpPr txBox="1"/>
          <p:nvPr/>
        </p:nvSpPr>
        <p:spPr>
          <a:xfrm>
            <a:off x="544286" y="1153886"/>
            <a:ext cx="4310743" cy="3592285"/>
          </a:xfrm>
          <a:prstGeom prst="rect">
            <a:avLst/>
          </a:prstGeom>
        </p:spPr>
        <p:txBody>
          <a:bodyPr vert="horz" lIns="91440" tIns="45720" rIns="91440" bIns="45720" rtlCol="0">
            <a:normAutofit lnSpcReduction="10000"/>
          </a:bodyPr>
          <a:lstStyle/>
          <a:p>
            <a:pPr>
              <a:lnSpc>
                <a:spcPct val="90000"/>
              </a:lnSpc>
              <a:spcAft>
                <a:spcPts val="600"/>
              </a:spcAft>
            </a:pPr>
            <a:r>
              <a:rPr lang="en-US" sz="3200" u="sng" dirty="0">
                <a:solidFill>
                  <a:srgbClr val="FFFFFF"/>
                </a:solidFill>
              </a:rPr>
              <a:t>Cognitive Processing Therapy</a:t>
            </a:r>
          </a:p>
          <a:p>
            <a:pPr indent="-228600">
              <a:lnSpc>
                <a:spcPct val="90000"/>
              </a:lnSpc>
              <a:spcAft>
                <a:spcPts val="600"/>
              </a:spcAft>
              <a:buFont typeface="Arial" panose="020B0604020202020204" pitchFamily="34" charset="0"/>
              <a:buChar char="•"/>
            </a:pPr>
            <a:r>
              <a:rPr lang="en-US" sz="2000" dirty="0">
                <a:solidFill>
                  <a:srgbClr val="FFFFFF"/>
                </a:solidFill>
              </a:rPr>
              <a:t>Cognitive Processing Therapy (CPT) is one specific type of Cognitive Behavioral Therapy. It is a 12-session manualized intervention for PTSD. </a:t>
            </a:r>
          </a:p>
          <a:p>
            <a:pPr indent="-228600">
              <a:lnSpc>
                <a:spcPct val="90000"/>
              </a:lnSpc>
              <a:spcAft>
                <a:spcPts val="600"/>
              </a:spcAft>
              <a:buFont typeface="Arial" panose="020B0604020202020204" pitchFamily="34" charset="0"/>
              <a:buChar char="•"/>
            </a:pPr>
            <a:r>
              <a:rPr lang="en-US" sz="2000" dirty="0">
                <a:solidFill>
                  <a:srgbClr val="FFFFFF"/>
                </a:solidFill>
              </a:rPr>
              <a:t>CPT teaches you how to evaluate and change the upsetting thoughts you have had since your trauma. By changing your thoughts, you can change how you feel.</a:t>
            </a:r>
          </a:p>
          <a:p>
            <a:pPr>
              <a:lnSpc>
                <a:spcPct val="90000"/>
              </a:lnSpc>
              <a:spcAft>
                <a:spcPts val="600"/>
              </a:spcAft>
            </a:pPr>
            <a:endParaRPr lang="en-US" sz="2000" dirty="0">
              <a:solidFill>
                <a:srgbClr val="FFFFFF"/>
              </a:solidFill>
            </a:endParaRPr>
          </a:p>
        </p:txBody>
      </p:sp>
      <p:pic>
        <p:nvPicPr>
          <p:cNvPr id="4" name="Content Placeholder 3">
            <a:extLst>
              <a:ext uri="{FF2B5EF4-FFF2-40B4-BE49-F238E27FC236}">
                <a16:creationId xmlns:a16="http://schemas.microsoft.com/office/drawing/2014/main" xmlns="" id="{B7A3BD19-121B-93C9-4E62-CDF32929E5B4}"/>
              </a:ext>
            </a:extLst>
          </p:cNvPr>
          <p:cNvPicPr>
            <a:picLocks noGrp="1" noChangeAspect="1"/>
          </p:cNvPicPr>
          <p:nvPr>
            <p:ph idx="1"/>
          </p:nvPr>
        </p:nvPicPr>
        <p:blipFill rotWithShape="1">
          <a:blip r:embed="rId3"/>
          <a:srcRect l="226" t="20982" r="58988" b="605"/>
          <a:stretch/>
        </p:blipFill>
        <p:spPr>
          <a:xfrm>
            <a:off x="6910867" y="353786"/>
            <a:ext cx="2610759" cy="6497491"/>
          </a:xfrm>
          <a:prstGeom prst="rect">
            <a:avLst/>
          </a:prstGeom>
        </p:spPr>
      </p:pic>
      <p:sp>
        <p:nvSpPr>
          <p:cNvPr id="3" name="TextBox 2">
            <a:extLst>
              <a:ext uri="{FF2B5EF4-FFF2-40B4-BE49-F238E27FC236}">
                <a16:creationId xmlns:a16="http://schemas.microsoft.com/office/drawing/2014/main" xmlns="" id="{61175566-61AF-1CF4-9773-524A261BC11F}"/>
              </a:ext>
            </a:extLst>
          </p:cNvPr>
          <p:cNvSpPr txBox="1"/>
          <p:nvPr/>
        </p:nvSpPr>
        <p:spPr>
          <a:xfrm>
            <a:off x="6655982" y="6723"/>
            <a:ext cx="3868495" cy="369332"/>
          </a:xfrm>
          <a:prstGeom prst="rect">
            <a:avLst/>
          </a:prstGeom>
          <a:noFill/>
        </p:spPr>
        <p:txBody>
          <a:bodyPr wrap="none" rtlCol="0">
            <a:spAutoFit/>
          </a:bodyPr>
          <a:lstStyle/>
          <a:p>
            <a:r>
              <a:rPr lang="en-US" dirty="0"/>
              <a:t>Examples of negative thinking patterns </a:t>
            </a:r>
          </a:p>
        </p:txBody>
      </p:sp>
    </p:spTree>
    <p:extLst>
      <p:ext uri="{BB962C8B-B14F-4D97-AF65-F5344CB8AC3E}">
        <p14:creationId xmlns:p14="http://schemas.microsoft.com/office/powerpoint/2010/main" val="2824144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C541B88-1AE9-40C3-AFD5-967787C197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E5F17139-31EE-46AC-B04F-DBBD852DD6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157CD30-1AA5-67DE-DEF8-07A113900E7E}"/>
              </a:ext>
            </a:extLst>
          </p:cNvPr>
          <p:cNvSpPr>
            <a:spLocks noGrp="1"/>
          </p:cNvSpPr>
          <p:nvPr>
            <p:ph type="title"/>
          </p:nvPr>
        </p:nvSpPr>
        <p:spPr>
          <a:xfrm>
            <a:off x="838200" y="1195697"/>
            <a:ext cx="3200400" cy="4238118"/>
          </a:xfrm>
        </p:spPr>
        <p:txBody>
          <a:bodyPr>
            <a:normAutofit/>
          </a:bodyPr>
          <a:lstStyle/>
          <a:p>
            <a:r>
              <a:rPr lang="en-US">
                <a:solidFill>
                  <a:schemeClr val="bg1"/>
                </a:solidFill>
              </a:rPr>
              <a:t>MH Treatment</a:t>
            </a:r>
          </a:p>
        </p:txBody>
      </p:sp>
      <p:grpSp>
        <p:nvGrpSpPr>
          <p:cNvPr id="13" name="Graphic 38">
            <a:extLst>
              <a:ext uri="{FF2B5EF4-FFF2-40B4-BE49-F238E27FC236}">
                <a16:creationId xmlns:a16="http://schemas.microsoft.com/office/drawing/2014/main" xmlns="" id="{7CF625D3-71A3-4F30-A096-8EF334E959D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xmlns="" id="{C6754E2F-F56E-4BA3-99DD-8EBF110E34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24A69059-7C49-49C6-B071-F2A9B558E0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xmlns="" id="{89D16701-DA76-4F72-BB63-E2C3FFBDFE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xmlns="" id="{1CC28BE1-9DC6-43FE-9582-39F091098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xmlns="" id="{AF9AF3F3-CE0C-4125-BDD7-346487FA0B4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xmlns="" id="{B31DFBFA-CF4D-4940-9086-26F83E5C6B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27854033-BD20-4C77-8C5B-048F4B3BDD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BC93AA74-BEB3-444F-835B-7AA6ECE617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F00DF1C9-6952-4704-B8B3-95406E18E4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B34783FD-297C-40D2-964B-DBAE4DE283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DE621623-0357-4FD5-A1AC-4005010259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24F346E-10A0-458F-A9CA-8C0079472F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7937A2F7-01A9-47F3-BED6-B61D998408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5B44DAF8-5073-441A-82E1-180385D35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52B0413D-0E36-4A90-8E6A-9EDC676A60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86059ECF-0D50-48AD-B67A-645EC29D33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B394906F-6BF2-447E-9886-F12708E128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A45EB96B-215A-4EBF-A594-2B08222339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xmlns="" id="{1FE8BED2-3756-44FF-F80A-F8831A59BDC4}"/>
              </a:ext>
            </a:extLst>
          </p:cNvPr>
          <p:cNvGraphicFramePr>
            <a:graphicFrameLocks noGrp="1"/>
          </p:cNvGraphicFramePr>
          <p:nvPr>
            <p:ph idx="1"/>
            <p:extLst>
              <p:ext uri="{D42A27DB-BD31-4B8C-83A1-F6EECF244321}">
                <p14:modId xmlns:p14="http://schemas.microsoft.com/office/powerpoint/2010/main" val="709012524"/>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262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xmlns=""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F0C4EC1-1E62-06FB-29BA-7972DBCE406D}"/>
              </a:ext>
            </a:extLst>
          </p:cNvPr>
          <p:cNvSpPr>
            <a:spLocks noGrp="1"/>
          </p:cNvSpPr>
          <p:nvPr>
            <p:ph type="title"/>
          </p:nvPr>
        </p:nvSpPr>
        <p:spPr>
          <a:xfrm>
            <a:off x="365763" y="834959"/>
            <a:ext cx="5506717" cy="299719"/>
          </a:xfrm>
        </p:spPr>
        <p:txBody>
          <a:bodyPr anchor="ctr">
            <a:normAutofit fontScale="90000"/>
          </a:bodyPr>
          <a:lstStyle/>
          <a:p>
            <a:r>
              <a:rPr lang="en-US" sz="4000" dirty="0"/>
              <a:t>Who is my Neighbor?</a:t>
            </a:r>
            <a:br>
              <a:rPr lang="en-US" sz="4000" dirty="0"/>
            </a:br>
            <a:r>
              <a:rPr lang="en-US" sz="4000" dirty="0"/>
              <a:t>Matthew 5:44-45</a:t>
            </a:r>
            <a:br>
              <a:rPr lang="en-US" sz="4000" dirty="0"/>
            </a:br>
            <a:endParaRPr lang="en-US" sz="4000" dirty="0"/>
          </a:p>
        </p:txBody>
      </p:sp>
      <p:sp>
        <p:nvSpPr>
          <p:cNvPr id="3" name="Content Placeholder 2">
            <a:extLst>
              <a:ext uri="{FF2B5EF4-FFF2-40B4-BE49-F238E27FC236}">
                <a16:creationId xmlns:a16="http://schemas.microsoft.com/office/drawing/2014/main" xmlns="" id="{D7734019-08D6-5127-FE8D-EEF4EE21C6EE}"/>
              </a:ext>
            </a:extLst>
          </p:cNvPr>
          <p:cNvSpPr>
            <a:spLocks noGrp="1"/>
          </p:cNvSpPr>
          <p:nvPr>
            <p:ph idx="1"/>
          </p:nvPr>
        </p:nvSpPr>
        <p:spPr>
          <a:xfrm>
            <a:off x="589280" y="1752600"/>
            <a:ext cx="5907939" cy="3916680"/>
          </a:xfrm>
        </p:spPr>
        <p:txBody>
          <a:bodyPr anchor="ctr">
            <a:normAutofit fontScale="92500" lnSpcReduction="10000"/>
          </a:bodyPr>
          <a:lstStyle/>
          <a:p>
            <a:r>
              <a:rPr lang="en-US" i="1" dirty="0"/>
              <a:t>44“But I say unto you, Love your enemies, bless them that curse you, do good to them that hate you, and pray for them which despitefully use you, and persecute you;</a:t>
            </a:r>
          </a:p>
          <a:p>
            <a:endParaRPr lang="en-US" i="1" dirty="0"/>
          </a:p>
          <a:p>
            <a:r>
              <a:rPr lang="en-US" i="1" dirty="0"/>
              <a:t>45 That ye may be the children of your Father which is in heaven: for he maketh his sun to rise on the evil and on the good, and </a:t>
            </a:r>
            <a:r>
              <a:rPr lang="en-US" i="1" dirty="0" err="1"/>
              <a:t>sendeth</a:t>
            </a:r>
            <a:r>
              <a:rPr lang="en-US" i="1" dirty="0"/>
              <a:t> rain on the just and on the unjust..”</a:t>
            </a:r>
          </a:p>
        </p:txBody>
      </p:sp>
      <p:pic>
        <p:nvPicPr>
          <p:cNvPr id="5" name="Picture 4" descr="Bokeh arranged into love heart">
            <a:extLst>
              <a:ext uri="{FF2B5EF4-FFF2-40B4-BE49-F238E27FC236}">
                <a16:creationId xmlns:a16="http://schemas.microsoft.com/office/drawing/2014/main" xmlns="" id="{AF0D8099-758F-D74E-50E7-222BD9B9D7F8}"/>
              </a:ext>
            </a:extLst>
          </p:cNvPr>
          <p:cNvPicPr>
            <a:picLocks noChangeAspect="1"/>
          </p:cNvPicPr>
          <p:nvPr/>
        </p:nvPicPr>
        <p:blipFill rotWithShape="1">
          <a:blip r:embed="rId3"/>
          <a:srcRect l="12235" r="1399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6" name="TextBox 5">
            <a:extLst>
              <a:ext uri="{FF2B5EF4-FFF2-40B4-BE49-F238E27FC236}">
                <a16:creationId xmlns:a16="http://schemas.microsoft.com/office/drawing/2014/main" xmlns="" id="{F997F5CE-CE23-610F-1B06-3ACFD787E91F}"/>
              </a:ext>
            </a:extLst>
          </p:cNvPr>
          <p:cNvSpPr txBox="1"/>
          <p:nvPr/>
        </p:nvSpPr>
        <p:spPr>
          <a:xfrm>
            <a:off x="172720" y="6250965"/>
            <a:ext cx="6324499" cy="461665"/>
          </a:xfrm>
          <a:prstGeom prst="rect">
            <a:avLst/>
          </a:prstGeom>
          <a:noFill/>
        </p:spPr>
        <p:txBody>
          <a:bodyPr wrap="square">
            <a:spAutoFit/>
          </a:bodyPr>
          <a:lstStyle/>
          <a:p>
            <a:r>
              <a:rPr lang="en-US" sz="2400" dirty="0"/>
              <a:t>Read: Matthew 25:31-46</a:t>
            </a:r>
          </a:p>
        </p:txBody>
      </p:sp>
    </p:spTree>
    <p:extLst>
      <p:ext uri="{BB962C8B-B14F-4D97-AF65-F5344CB8AC3E}">
        <p14:creationId xmlns:p14="http://schemas.microsoft.com/office/powerpoint/2010/main" val="2975952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9EC6982-E60B-4457-CD93-7BD70741719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Hebrews 12:2</a:t>
            </a:r>
          </a:p>
        </p:txBody>
      </p:sp>
      <p:pic>
        <p:nvPicPr>
          <p:cNvPr id="4" name="Content Placeholder 3">
            <a:extLst>
              <a:ext uri="{FF2B5EF4-FFF2-40B4-BE49-F238E27FC236}">
                <a16:creationId xmlns:a16="http://schemas.microsoft.com/office/drawing/2014/main" xmlns="" id="{BC7F932A-F0B6-31BF-8B93-7A89B64C2B2C}"/>
              </a:ext>
            </a:extLst>
          </p:cNvPr>
          <p:cNvPicPr>
            <a:picLocks noGrp="1" noChangeAspect="1"/>
          </p:cNvPicPr>
          <p:nvPr>
            <p:ph idx="1"/>
          </p:nvPr>
        </p:nvPicPr>
        <p:blipFill>
          <a:blip r:embed="rId2"/>
          <a:stretch>
            <a:fillRect/>
          </a:stretch>
        </p:blipFill>
        <p:spPr>
          <a:xfrm>
            <a:off x="4777316" y="898113"/>
            <a:ext cx="6780700" cy="5059445"/>
          </a:xfrm>
          <a:prstGeom prst="rect">
            <a:avLst/>
          </a:prstGeom>
        </p:spPr>
      </p:pic>
    </p:spTree>
    <p:extLst>
      <p:ext uri="{BB962C8B-B14F-4D97-AF65-F5344CB8AC3E}">
        <p14:creationId xmlns:p14="http://schemas.microsoft.com/office/powerpoint/2010/main" val="118336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CC049-C22C-AE5B-B186-72FC9D7364B5}"/>
              </a:ext>
            </a:extLst>
          </p:cNvPr>
          <p:cNvSpPr>
            <a:spLocks noGrp="1"/>
          </p:cNvSpPr>
          <p:nvPr>
            <p:ph type="title"/>
          </p:nvPr>
        </p:nvSpPr>
        <p:spPr>
          <a:xfrm>
            <a:off x="0" y="0"/>
            <a:ext cx="10515600" cy="875846"/>
          </a:xfrm>
        </p:spPr>
        <p:txBody>
          <a:bodyPr/>
          <a:lstStyle/>
          <a:p>
            <a:r>
              <a:rPr lang="en-US" dirty="0"/>
              <a:t>References</a:t>
            </a:r>
          </a:p>
        </p:txBody>
      </p:sp>
      <p:sp>
        <p:nvSpPr>
          <p:cNvPr id="3" name="Content Placeholder 2">
            <a:extLst>
              <a:ext uri="{FF2B5EF4-FFF2-40B4-BE49-F238E27FC236}">
                <a16:creationId xmlns:a16="http://schemas.microsoft.com/office/drawing/2014/main" xmlns="" id="{FB00C1C4-1E46-BD76-6ACD-3D2246E4257A}"/>
              </a:ext>
            </a:extLst>
          </p:cNvPr>
          <p:cNvSpPr>
            <a:spLocks noGrp="1"/>
          </p:cNvSpPr>
          <p:nvPr>
            <p:ph idx="1"/>
          </p:nvPr>
        </p:nvSpPr>
        <p:spPr>
          <a:xfrm>
            <a:off x="174171" y="875846"/>
            <a:ext cx="11680372" cy="5807983"/>
          </a:xfrm>
        </p:spPr>
        <p:txBody>
          <a:bodyPr>
            <a:normAutofit fontScale="40000" lnSpcReduction="20000"/>
          </a:bodyPr>
          <a:lstStyle/>
          <a:p>
            <a:r>
              <a:rPr lang="en-US" dirty="0"/>
              <a:t>Arnold, Elizabeth. (2023). </a:t>
            </a:r>
            <a:r>
              <a:rPr lang="en-US" dirty="0" err="1"/>
              <a:t>Anxiet</a:t>
            </a:r>
            <a:r>
              <a:rPr lang="en-US" dirty="0"/>
              <a:t> DSM-5 Diagnostic Criteria and Treatment Overview. </a:t>
            </a:r>
            <a:r>
              <a:rPr lang="en-US" dirty="0">
                <a:hlinkClick r:id="rId2"/>
              </a:rPr>
              <a:t>https://pro.psycom.net/assessment-diagnosis-adherence/anxiety</a:t>
            </a:r>
            <a:endParaRPr lang="en-US" dirty="0"/>
          </a:p>
          <a:p>
            <a:r>
              <a:rPr lang="en-US" dirty="0"/>
              <a:t>American Psychiatric Association (APA), 2023. What is mental illness. </a:t>
            </a:r>
            <a:r>
              <a:rPr lang="en-US" dirty="0">
                <a:hlinkClick r:id="rId3"/>
              </a:rPr>
              <a:t>https://www.psychiatry.org/patients-families/what-is-mental-illness</a:t>
            </a:r>
            <a:r>
              <a:rPr lang="en-US" dirty="0"/>
              <a:t> </a:t>
            </a:r>
          </a:p>
          <a:p>
            <a:r>
              <a:rPr lang="en-US" dirty="0"/>
              <a:t>American Psychiatric Association, Diagnostic and Statistical Manual of Mental Disorders, Fifth Edition, American Psychiatric Publishing, Washington, DC, 2013: Pages 99-105.</a:t>
            </a:r>
          </a:p>
          <a:p>
            <a:r>
              <a:rPr lang="en-US" b="0" i="0" dirty="0">
                <a:solidFill>
                  <a:srgbClr val="14161A"/>
                </a:solidFill>
                <a:effectLst/>
                <a:latin typeface="Inter"/>
              </a:rPr>
              <a:t>American Psychiatric Association, Diagnostic and Statistical Manual of Mental Disorders, Fifth Edition Text-Revised. American Psychiatric Publishing, Washington, DC, 2013.</a:t>
            </a:r>
          </a:p>
          <a:p>
            <a:r>
              <a:rPr lang="en-US" dirty="0"/>
              <a:t>Counseling Palette (2021). </a:t>
            </a:r>
            <a:r>
              <a:rPr lang="en-US" dirty="0">
                <a:hlinkClick r:id="rId4"/>
              </a:rPr>
              <a:t>https://www.thecounselingpalette.com/post/the-famous-cbt-triangle-with-examples-and-worksheets</a:t>
            </a:r>
            <a:r>
              <a:rPr lang="en-US" dirty="0"/>
              <a:t> </a:t>
            </a:r>
          </a:p>
          <a:p>
            <a:r>
              <a:rPr lang="en-US" dirty="0"/>
              <a:t>Chung, Cindy. (2023). Generalized Anxiety Disorder (GAD) Symptoms photograph. </a:t>
            </a:r>
            <a:r>
              <a:rPr lang="en-US" dirty="0" err="1"/>
              <a:t>Verywell</a:t>
            </a:r>
            <a:r>
              <a:rPr lang="en-US" dirty="0"/>
              <a:t> mind. </a:t>
            </a:r>
            <a:r>
              <a:rPr lang="en-US" dirty="0">
                <a:hlinkClick r:id="rId5"/>
              </a:rPr>
              <a:t>https://www.verywellmind.com/dsm-5-criteria-for-generalized-anxiety-disorder-1393147</a:t>
            </a:r>
            <a:r>
              <a:rPr lang="en-US" dirty="0"/>
              <a:t> </a:t>
            </a:r>
          </a:p>
          <a:p>
            <a:r>
              <a:rPr lang="en-US" dirty="0"/>
              <a:t>Chung, Cindy. (2023). Schizophrenia photograph. Buoy health. </a:t>
            </a:r>
            <a:r>
              <a:rPr lang="en-US" dirty="0">
                <a:hlinkClick r:id="rId6"/>
              </a:rPr>
              <a:t>https://www.buoyhealth.com/learn/schizophrenia</a:t>
            </a:r>
            <a:r>
              <a:rPr lang="en-US" dirty="0"/>
              <a:t> </a:t>
            </a:r>
          </a:p>
          <a:p>
            <a:r>
              <a:rPr lang="en-US" dirty="0" err="1">
                <a:solidFill>
                  <a:srgbClr val="14161A"/>
                </a:solidFill>
                <a:latin typeface="Inter"/>
              </a:rPr>
              <a:t>Evole</a:t>
            </a:r>
            <a:r>
              <a:rPr lang="en-US" dirty="0">
                <a:solidFill>
                  <a:srgbClr val="14161A"/>
                </a:solidFill>
                <a:latin typeface="Inter"/>
              </a:rPr>
              <a:t> Psychiatry. (2023). Bipolar Disorder Massapequa, NY. Photograph. </a:t>
            </a:r>
            <a:r>
              <a:rPr lang="en-US" dirty="0">
                <a:solidFill>
                  <a:srgbClr val="14161A"/>
                </a:solidFill>
                <a:latin typeface="Inter"/>
                <a:hlinkClick r:id="rId7"/>
              </a:rPr>
              <a:t>https://www.evolvepsychiatry.com/blog/what-you-should-know-about-bipolar-disorder/</a:t>
            </a:r>
            <a:r>
              <a:rPr lang="en-US" dirty="0">
                <a:solidFill>
                  <a:srgbClr val="14161A"/>
                </a:solidFill>
                <a:latin typeface="Inter"/>
              </a:rPr>
              <a:t> </a:t>
            </a:r>
          </a:p>
          <a:p>
            <a:r>
              <a:rPr lang="en-US" dirty="0" err="1"/>
              <a:t>Goldminz</a:t>
            </a:r>
            <a:r>
              <a:rPr lang="en-US" dirty="0"/>
              <a:t>, </a:t>
            </a:r>
            <a:r>
              <a:rPr lang="en-US" dirty="0" err="1"/>
              <a:t>Itamar</a:t>
            </a:r>
            <a:r>
              <a:rPr lang="en-US" dirty="0"/>
              <a:t>, (2018). Intro to Acceptance and Commitment Therapy.  </a:t>
            </a:r>
            <a:r>
              <a:rPr lang="en-US" dirty="0">
                <a:hlinkClick r:id="rId8"/>
              </a:rPr>
              <a:t>https://orghacking.com/intro-to-acceptance-and-commitment-therapy-c735309f8610</a:t>
            </a:r>
            <a:r>
              <a:rPr lang="en-US" dirty="0"/>
              <a:t> </a:t>
            </a:r>
          </a:p>
          <a:p>
            <a:r>
              <a:rPr lang="en-US" dirty="0" err="1"/>
              <a:t>Harrar</a:t>
            </a:r>
            <a:r>
              <a:rPr lang="en-US" dirty="0"/>
              <a:t>, Sari. (2022). ADHD Diagnosis: where to go and what to know. </a:t>
            </a:r>
            <a:r>
              <a:rPr lang="en-US" dirty="0">
                <a:hlinkClick r:id="rId9"/>
              </a:rPr>
              <a:t>https://www.psycom.net/adhd/worst-mother-ever</a:t>
            </a:r>
            <a:r>
              <a:rPr lang="en-US" dirty="0"/>
              <a:t> </a:t>
            </a:r>
          </a:p>
          <a:p>
            <a:r>
              <a:rPr lang="en-US" dirty="0"/>
              <a:t>Hurley, Katie. (2022). Schizophrenia:DSM-5 Definition. </a:t>
            </a:r>
            <a:r>
              <a:rPr lang="en-US" dirty="0">
                <a:hlinkClick r:id="rId10"/>
              </a:rPr>
              <a:t>https://pro.psycom.net/assessment-diagnosis-adherence/schizophrenia</a:t>
            </a:r>
            <a:r>
              <a:rPr lang="en-US" dirty="0"/>
              <a:t> </a:t>
            </a:r>
          </a:p>
          <a:p>
            <a:r>
              <a:rPr lang="en-US" dirty="0"/>
              <a:t>Human Performance Resources by Champ (HPRC). (2023). Acetylcholine and norepinephrine photograph. </a:t>
            </a:r>
            <a:r>
              <a:rPr lang="en-US" dirty="0">
                <a:hlinkClick r:id="rId11"/>
              </a:rPr>
              <a:t>https://www.hprc-online.org/total-force-fitness/tff-strategies/warfighter-brain-health-part-3-neurotransmitters</a:t>
            </a:r>
            <a:r>
              <a:rPr lang="en-US" dirty="0"/>
              <a:t> </a:t>
            </a:r>
          </a:p>
          <a:p>
            <a:r>
              <a:rPr lang="en-US" dirty="0"/>
              <a:t>Hypermobility (2022). HAPPY BRAIN CHEMICALS TO MAKE YOU FEEL GOOD! </a:t>
            </a:r>
            <a:r>
              <a:rPr lang="en-US" dirty="0">
                <a:hlinkClick r:id="rId12"/>
              </a:rPr>
              <a:t>https://www.hypermobility.org/post/</a:t>
            </a:r>
            <a:endParaRPr lang="en-US" dirty="0"/>
          </a:p>
          <a:p>
            <a:r>
              <a:rPr lang="en-US" dirty="0"/>
              <a:t>King James Bible. (2023). King James Bible Online. https://www.kingjamesbibleonline.org/ (Original work published 1769)</a:t>
            </a:r>
          </a:p>
          <a:p>
            <a:r>
              <a:rPr lang="en-US" dirty="0"/>
              <a:t>Millard, Elizabeth. (2022). Borderline Personality Disorder: DSM-5 Criteria, Comorbidities, and Treatments. </a:t>
            </a:r>
            <a:r>
              <a:rPr lang="en-US" dirty="0">
                <a:hlinkClick r:id="rId13"/>
              </a:rPr>
              <a:t>https://pro.psycom.net/assessment-diagnosis-adherence/borderline-personality-disorder-dsm-5-criteria-comorbidities-and-treatments</a:t>
            </a:r>
            <a:r>
              <a:rPr lang="en-US" dirty="0"/>
              <a:t> </a:t>
            </a:r>
          </a:p>
          <a:p>
            <a:r>
              <a:rPr lang="en-US" dirty="0"/>
              <a:t>Perspectives Clinic (2023). Health Psychology. </a:t>
            </a:r>
            <a:r>
              <a:rPr lang="en-US" dirty="0">
                <a:hlinkClick r:id="rId14"/>
              </a:rPr>
              <a:t>http://perspectivesclinic.com/health-psychology</a:t>
            </a:r>
            <a:endParaRPr lang="en-US" dirty="0"/>
          </a:p>
          <a:p>
            <a:r>
              <a:rPr lang="en-US" dirty="0"/>
              <a:t>Ryan, Shirley. (2023). Brain Lobe by Function </a:t>
            </a:r>
            <a:r>
              <a:rPr lang="en-US" dirty="0" err="1"/>
              <a:t>photograph.Ability</a:t>
            </a:r>
            <a:r>
              <a:rPr lang="en-US" dirty="0"/>
              <a:t> Lab. </a:t>
            </a:r>
            <a:r>
              <a:rPr lang="en-US" dirty="0">
                <a:hlinkClick r:id="rId15"/>
              </a:rPr>
              <a:t>https://www.sralab.org/articles/blog/understanding-parts-brain</a:t>
            </a:r>
            <a:r>
              <a:rPr lang="en-US" dirty="0"/>
              <a:t> </a:t>
            </a:r>
          </a:p>
          <a:p>
            <a:r>
              <a:rPr lang="en-US" dirty="0" err="1"/>
              <a:t>Seong</a:t>
            </a:r>
            <a:r>
              <a:rPr lang="en-US" dirty="0"/>
              <a:t>, Joshua. (2023). Depression causes photograph. </a:t>
            </a:r>
            <a:r>
              <a:rPr lang="en-US" dirty="0" err="1"/>
              <a:t>Verywell</a:t>
            </a:r>
            <a:r>
              <a:rPr lang="en-US" dirty="0"/>
              <a:t> mind. </a:t>
            </a:r>
            <a:r>
              <a:rPr lang="en-US" dirty="0">
                <a:hlinkClick r:id="rId16"/>
              </a:rPr>
              <a:t>https://www.verywellmind.com/common-causes-of-depression-1066772</a:t>
            </a:r>
            <a:r>
              <a:rPr lang="en-US" dirty="0"/>
              <a:t> </a:t>
            </a:r>
          </a:p>
          <a:p>
            <a:r>
              <a:rPr lang="en-US" dirty="0">
                <a:solidFill>
                  <a:srgbClr val="14161A"/>
                </a:solidFill>
                <a:latin typeface="Inter"/>
              </a:rPr>
              <a:t>Thira Health. (2022). Healing from Borderline Personality Disorder photograph. </a:t>
            </a:r>
            <a:r>
              <a:rPr lang="en-US" dirty="0">
                <a:solidFill>
                  <a:srgbClr val="14161A"/>
                </a:solidFill>
                <a:latin typeface="Inter"/>
                <a:hlinkClick r:id="rId17"/>
              </a:rPr>
              <a:t>https://www.thirahealth.com/2022/09/13/the-painful-parts-of-healing-from-bpd/</a:t>
            </a:r>
            <a:r>
              <a:rPr lang="en-US" dirty="0">
                <a:solidFill>
                  <a:srgbClr val="14161A"/>
                </a:solidFill>
                <a:latin typeface="Inter"/>
              </a:rPr>
              <a:t> </a:t>
            </a:r>
            <a:endParaRPr lang="en-US" dirty="0"/>
          </a:p>
          <a:p>
            <a:r>
              <a:rPr lang="en-US" dirty="0"/>
              <a:t>Tranquility (2023). </a:t>
            </a:r>
            <a:r>
              <a:rPr lang="en-US" dirty="0">
                <a:hlinkClick r:id="rId18"/>
              </a:rPr>
              <a:t>https://www.tranquility.app/home-product-3-1</a:t>
            </a:r>
            <a:r>
              <a:rPr lang="en-US" dirty="0"/>
              <a:t> </a:t>
            </a:r>
          </a:p>
          <a:p>
            <a:r>
              <a:rPr lang="en-US" dirty="0"/>
              <a:t>Truschel, Jessica. (2022). Depression Definition and D5M-5 Diagnostic Criteria. </a:t>
            </a:r>
            <a:r>
              <a:rPr lang="en-US" dirty="0">
                <a:hlinkClick r:id="rId19"/>
              </a:rPr>
              <a:t>https://www.psycom.net/depression/major-depressive-disorder/dsm-5-depression-criteria</a:t>
            </a:r>
            <a:r>
              <a:rPr lang="en-US" dirty="0"/>
              <a:t> </a:t>
            </a:r>
          </a:p>
          <a:p>
            <a:r>
              <a:rPr lang="en-US" dirty="0"/>
              <a:t>Truschel, Jessica. (2020). Bipolar Definition and DSM-5 Diagnostic Criteria. </a:t>
            </a:r>
            <a:r>
              <a:rPr lang="en-US" dirty="0">
                <a:hlinkClick r:id="rId20"/>
              </a:rPr>
              <a:t>https://www.psycom.net/bipolar-definition-dsm-5</a:t>
            </a:r>
            <a:r>
              <a:rPr lang="en-US" dirty="0"/>
              <a:t> </a:t>
            </a:r>
          </a:p>
          <a:p>
            <a:endParaRPr lang="en-US" dirty="0"/>
          </a:p>
          <a:p>
            <a:endParaRPr lang="en-US" dirty="0"/>
          </a:p>
        </p:txBody>
      </p:sp>
    </p:spTree>
    <p:extLst>
      <p:ext uri="{BB962C8B-B14F-4D97-AF65-F5344CB8AC3E}">
        <p14:creationId xmlns:p14="http://schemas.microsoft.com/office/powerpoint/2010/main" val="1243529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xmlns=""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F0C4EC1-1E62-06FB-29BA-7972DBCE406D}"/>
              </a:ext>
            </a:extLst>
          </p:cNvPr>
          <p:cNvSpPr>
            <a:spLocks noGrp="1"/>
          </p:cNvSpPr>
          <p:nvPr>
            <p:ph type="title"/>
          </p:nvPr>
        </p:nvSpPr>
        <p:spPr>
          <a:xfrm>
            <a:off x="761800" y="318201"/>
            <a:ext cx="5110680" cy="599439"/>
          </a:xfrm>
        </p:spPr>
        <p:txBody>
          <a:bodyPr anchor="ctr">
            <a:normAutofit fontScale="90000"/>
          </a:bodyPr>
          <a:lstStyle/>
          <a:p>
            <a:r>
              <a:rPr lang="en-US" sz="4000" dirty="0"/>
              <a:t>Matthew 22:37-39</a:t>
            </a:r>
          </a:p>
        </p:txBody>
      </p:sp>
      <p:sp>
        <p:nvSpPr>
          <p:cNvPr id="3" name="Content Placeholder 2">
            <a:extLst>
              <a:ext uri="{FF2B5EF4-FFF2-40B4-BE49-F238E27FC236}">
                <a16:creationId xmlns:a16="http://schemas.microsoft.com/office/drawing/2014/main" xmlns="" id="{D7734019-08D6-5127-FE8D-EEF4EE21C6EE}"/>
              </a:ext>
            </a:extLst>
          </p:cNvPr>
          <p:cNvSpPr>
            <a:spLocks noGrp="1"/>
          </p:cNvSpPr>
          <p:nvPr>
            <p:ph idx="1"/>
          </p:nvPr>
        </p:nvSpPr>
        <p:spPr>
          <a:xfrm>
            <a:off x="589280" y="1452880"/>
            <a:ext cx="5506717" cy="4787199"/>
          </a:xfrm>
        </p:spPr>
        <p:txBody>
          <a:bodyPr anchor="ctr">
            <a:normAutofit fontScale="92500" lnSpcReduction="10000"/>
          </a:bodyPr>
          <a:lstStyle/>
          <a:p>
            <a:r>
              <a:rPr lang="en-US" sz="4000" i="1" dirty="0"/>
              <a:t>“Jesus said unto him, though shalt love the Lord thy God with all they heart, and with all thy soul, and with all thy mind. This is the first and great commandment. And the second is like unto it, though shalt love thy neighbor as thyself. “</a:t>
            </a:r>
          </a:p>
        </p:txBody>
      </p:sp>
      <p:pic>
        <p:nvPicPr>
          <p:cNvPr id="5" name="Picture 4" descr="Bokeh arranged into love heart">
            <a:extLst>
              <a:ext uri="{FF2B5EF4-FFF2-40B4-BE49-F238E27FC236}">
                <a16:creationId xmlns:a16="http://schemas.microsoft.com/office/drawing/2014/main" xmlns="" id="{AF0D8099-758F-D74E-50E7-222BD9B9D7F8}"/>
              </a:ext>
            </a:extLst>
          </p:cNvPr>
          <p:cNvPicPr>
            <a:picLocks noChangeAspect="1"/>
          </p:cNvPicPr>
          <p:nvPr/>
        </p:nvPicPr>
        <p:blipFill rotWithShape="1">
          <a:blip r:embed="rId2"/>
          <a:srcRect l="12235" r="1399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6" name="TextBox 5">
            <a:extLst>
              <a:ext uri="{FF2B5EF4-FFF2-40B4-BE49-F238E27FC236}">
                <a16:creationId xmlns:a16="http://schemas.microsoft.com/office/drawing/2014/main" xmlns="" id="{114C31CC-FD0A-0137-C854-F2A6EFA0E3E2}"/>
              </a:ext>
            </a:extLst>
          </p:cNvPr>
          <p:cNvSpPr txBox="1"/>
          <p:nvPr/>
        </p:nvSpPr>
        <p:spPr>
          <a:xfrm>
            <a:off x="-38103" y="6488668"/>
            <a:ext cx="6134100" cy="276999"/>
          </a:xfrm>
          <a:prstGeom prst="rect">
            <a:avLst/>
          </a:prstGeom>
          <a:noFill/>
        </p:spPr>
        <p:txBody>
          <a:bodyPr wrap="square">
            <a:spAutoFit/>
          </a:bodyPr>
          <a:lstStyle/>
          <a:p>
            <a:r>
              <a:rPr lang="en-US" sz="1200" dirty="0"/>
              <a:t>(King James Version, 1769/2023)</a:t>
            </a:r>
          </a:p>
        </p:txBody>
      </p:sp>
    </p:spTree>
    <p:extLst>
      <p:ext uri="{BB962C8B-B14F-4D97-AF65-F5344CB8AC3E}">
        <p14:creationId xmlns:p14="http://schemas.microsoft.com/office/powerpoint/2010/main" val="174122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95B05-BF7C-F911-299B-1C4B4C5E06F0}"/>
              </a:ext>
            </a:extLst>
          </p:cNvPr>
          <p:cNvSpPr>
            <a:spLocks noGrp="1"/>
          </p:cNvSpPr>
          <p:nvPr>
            <p:ph type="title"/>
          </p:nvPr>
        </p:nvSpPr>
        <p:spPr>
          <a:xfrm>
            <a:off x="5868557" y="1138036"/>
            <a:ext cx="5444382" cy="1402470"/>
          </a:xfrm>
        </p:spPr>
        <p:txBody>
          <a:bodyPr anchor="t">
            <a:normAutofit/>
          </a:bodyPr>
          <a:lstStyle/>
          <a:p>
            <a:r>
              <a:rPr lang="en-US" sz="3200"/>
              <a:t>What is mental health?</a:t>
            </a:r>
          </a:p>
        </p:txBody>
      </p:sp>
      <p:pic>
        <p:nvPicPr>
          <p:cNvPr id="5" name="Picture 4" descr="Red toy person in front of two lines of white figures">
            <a:extLst>
              <a:ext uri="{FF2B5EF4-FFF2-40B4-BE49-F238E27FC236}">
                <a16:creationId xmlns:a16="http://schemas.microsoft.com/office/drawing/2014/main" xmlns="" id="{7261995F-ADBD-F011-2A71-5704A1128304}"/>
              </a:ext>
            </a:extLst>
          </p:cNvPr>
          <p:cNvPicPr>
            <a:picLocks noChangeAspect="1"/>
          </p:cNvPicPr>
          <p:nvPr/>
        </p:nvPicPr>
        <p:blipFill rotWithShape="1">
          <a:blip r:embed="rId2"/>
          <a:srcRect l="27235" r="23379"/>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xmlns="" id="{1503BFE4-729B-D9D0-C17B-501E6AF112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12D5C3AD-A410-D23B-A1BF-AA1034C878E8}"/>
              </a:ext>
            </a:extLst>
          </p:cNvPr>
          <p:cNvSpPr>
            <a:spLocks noGrp="1"/>
          </p:cNvSpPr>
          <p:nvPr>
            <p:ph idx="1"/>
          </p:nvPr>
        </p:nvSpPr>
        <p:spPr>
          <a:xfrm>
            <a:off x="5720080" y="2072639"/>
            <a:ext cx="5791200" cy="3914215"/>
          </a:xfrm>
        </p:spPr>
        <p:txBody>
          <a:bodyPr>
            <a:normAutofit fontScale="92500" lnSpcReduction="10000"/>
          </a:bodyPr>
          <a:lstStyle/>
          <a:p>
            <a:r>
              <a:rPr lang="en-US" sz="1800" dirty="0"/>
              <a:t>American Psychiatric Association, 2023, notes:</a:t>
            </a:r>
          </a:p>
          <a:p>
            <a:pPr lvl="1"/>
            <a:r>
              <a:rPr lang="en-US" sz="1800" dirty="0"/>
              <a:t>Mental illnesses are health conditions involving changes in emotion, thinking or behavior (or a combination of these).</a:t>
            </a:r>
          </a:p>
          <a:p>
            <a:pPr lvl="1"/>
            <a:r>
              <a:rPr lang="en-US" sz="1800" dirty="0"/>
              <a:t> Mental illnesses can be associated with distress and/or problems functioning in social, work or family activities.</a:t>
            </a:r>
          </a:p>
          <a:p>
            <a:pPr lvl="1"/>
            <a:r>
              <a:rPr lang="en-US" sz="1800" dirty="0"/>
              <a:t>Nearly one in five (19%) U.S. adults experience some form of mental illness.</a:t>
            </a:r>
          </a:p>
          <a:p>
            <a:pPr lvl="2"/>
            <a:r>
              <a:rPr lang="en-US" sz="1800" dirty="0"/>
              <a:t>One in 24 (4.1%) has a serious mental illness*.</a:t>
            </a:r>
          </a:p>
          <a:p>
            <a:pPr lvl="3"/>
            <a:r>
              <a:rPr lang="en-US" dirty="0"/>
              <a:t>(major depressive disorder, schizophrenia and bipolar disorder)</a:t>
            </a:r>
          </a:p>
          <a:p>
            <a:pPr lvl="2"/>
            <a:r>
              <a:rPr lang="en-US" sz="1800" dirty="0"/>
              <a:t>One in 12 (8.5%) has a diagnosable substance use disorder.</a:t>
            </a:r>
          </a:p>
          <a:p>
            <a:pPr lvl="1"/>
            <a:r>
              <a:rPr lang="en-US" sz="1800" dirty="0"/>
              <a:t>Mental illness is treatable. The vast majority of individuals with mental illness continue to function in their daily lives.</a:t>
            </a:r>
          </a:p>
          <a:p>
            <a:pPr lvl="1"/>
            <a:endParaRPr lang="en-US" sz="1400" dirty="0"/>
          </a:p>
        </p:txBody>
      </p:sp>
    </p:spTree>
    <p:extLst>
      <p:ext uri="{BB962C8B-B14F-4D97-AF65-F5344CB8AC3E}">
        <p14:creationId xmlns:p14="http://schemas.microsoft.com/office/powerpoint/2010/main" val="192539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AD44328-4669-769D-A366-FC6146240F20}"/>
              </a:ext>
            </a:extLst>
          </p:cNvPr>
          <p:cNvPicPr>
            <a:picLocks noChangeAspect="1"/>
          </p:cNvPicPr>
          <p:nvPr/>
        </p:nvPicPr>
        <p:blipFill>
          <a:blip r:embed="rId2"/>
          <a:stretch>
            <a:fillRect/>
          </a:stretch>
        </p:blipFill>
        <p:spPr>
          <a:xfrm>
            <a:off x="643467" y="1402079"/>
            <a:ext cx="4672753" cy="4672753"/>
          </a:xfrm>
          <a:prstGeom prst="rect">
            <a:avLst/>
          </a:prstGeom>
        </p:spPr>
      </p:pic>
      <p:pic>
        <p:nvPicPr>
          <p:cNvPr id="8" name="Content Placeholder 7">
            <a:extLst>
              <a:ext uri="{FF2B5EF4-FFF2-40B4-BE49-F238E27FC236}">
                <a16:creationId xmlns:a16="http://schemas.microsoft.com/office/drawing/2014/main" xmlns="" id="{3BB88764-8819-8206-43EC-78357934CD09}"/>
              </a:ext>
            </a:extLst>
          </p:cNvPr>
          <p:cNvPicPr>
            <a:picLocks noGrp="1" noChangeAspect="1"/>
          </p:cNvPicPr>
          <p:nvPr>
            <p:ph idx="1"/>
          </p:nvPr>
        </p:nvPicPr>
        <p:blipFill>
          <a:blip r:embed="rId3"/>
          <a:stretch>
            <a:fillRect/>
          </a:stretch>
        </p:blipFill>
        <p:spPr>
          <a:xfrm>
            <a:off x="5637953" y="1159298"/>
            <a:ext cx="6554047" cy="4915535"/>
          </a:xfrm>
          <a:prstGeom prst="rect">
            <a:avLst/>
          </a:prstGeom>
        </p:spPr>
      </p:pic>
      <p:sp>
        <p:nvSpPr>
          <p:cNvPr id="3" name="TextBox 2">
            <a:extLst>
              <a:ext uri="{FF2B5EF4-FFF2-40B4-BE49-F238E27FC236}">
                <a16:creationId xmlns:a16="http://schemas.microsoft.com/office/drawing/2014/main" xmlns="" id="{82A05FA4-A10C-62D7-9C48-C6884CD82FD4}"/>
              </a:ext>
            </a:extLst>
          </p:cNvPr>
          <p:cNvSpPr txBox="1"/>
          <p:nvPr/>
        </p:nvSpPr>
        <p:spPr>
          <a:xfrm>
            <a:off x="11059254" y="6488668"/>
            <a:ext cx="1132746" cy="369332"/>
          </a:xfrm>
          <a:prstGeom prst="rect">
            <a:avLst/>
          </a:prstGeom>
          <a:noFill/>
        </p:spPr>
        <p:txBody>
          <a:bodyPr wrap="none" rtlCol="0">
            <a:spAutoFit/>
          </a:bodyPr>
          <a:lstStyle/>
          <a:p>
            <a:r>
              <a:rPr lang="en-US" dirty="0"/>
              <a:t>APA, 2023</a:t>
            </a:r>
          </a:p>
        </p:txBody>
      </p:sp>
    </p:spTree>
    <p:extLst>
      <p:ext uri="{BB962C8B-B14F-4D97-AF65-F5344CB8AC3E}">
        <p14:creationId xmlns:p14="http://schemas.microsoft.com/office/powerpoint/2010/main" val="99793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xmlns="" id="{FE1EC756-41E9-4FD6-AD48-EF46A2813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E66F6371-9EA5-9354-29DC-1D07B921F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9F3C015-573C-04FC-9817-6F3C0922B0AF}"/>
              </a:ext>
            </a:extLst>
          </p:cNvPr>
          <p:cNvSpPr>
            <a:spLocks noGrp="1"/>
          </p:cNvSpPr>
          <p:nvPr>
            <p:ph type="title"/>
          </p:nvPr>
        </p:nvSpPr>
        <p:spPr>
          <a:xfrm>
            <a:off x="761995" y="307447"/>
            <a:ext cx="10693884" cy="1109932"/>
          </a:xfrm>
        </p:spPr>
        <p:txBody>
          <a:bodyPr>
            <a:normAutofit/>
          </a:bodyPr>
          <a:lstStyle/>
          <a:p>
            <a:r>
              <a:rPr lang="en-US" sz="4000" dirty="0"/>
              <a:t>Major depressive Disorder (mood disorder)</a:t>
            </a:r>
          </a:p>
        </p:txBody>
      </p:sp>
      <p:pic>
        <p:nvPicPr>
          <p:cNvPr id="4" name="Picture 3">
            <a:extLst>
              <a:ext uri="{FF2B5EF4-FFF2-40B4-BE49-F238E27FC236}">
                <a16:creationId xmlns:a16="http://schemas.microsoft.com/office/drawing/2014/main" xmlns="" id="{74CD978B-8D18-0AC1-41B6-03685FF968F0}"/>
              </a:ext>
            </a:extLst>
          </p:cNvPr>
          <p:cNvPicPr>
            <a:picLocks noChangeAspect="1"/>
          </p:cNvPicPr>
          <p:nvPr/>
        </p:nvPicPr>
        <p:blipFill>
          <a:blip r:embed="rId2"/>
          <a:stretch>
            <a:fillRect/>
          </a:stretch>
        </p:blipFill>
        <p:spPr>
          <a:xfrm>
            <a:off x="446221" y="2342648"/>
            <a:ext cx="5064000" cy="3369862"/>
          </a:xfrm>
          <a:prstGeom prst="rect">
            <a:avLst/>
          </a:prstGeom>
        </p:spPr>
      </p:pic>
      <p:sp>
        <p:nvSpPr>
          <p:cNvPr id="3" name="Content Placeholder 2">
            <a:extLst>
              <a:ext uri="{FF2B5EF4-FFF2-40B4-BE49-F238E27FC236}">
                <a16:creationId xmlns:a16="http://schemas.microsoft.com/office/drawing/2014/main" xmlns="" id="{34BC1424-FBB6-FA70-448A-1A208CEDBD69}"/>
              </a:ext>
            </a:extLst>
          </p:cNvPr>
          <p:cNvSpPr>
            <a:spLocks noGrp="1"/>
          </p:cNvSpPr>
          <p:nvPr>
            <p:ph idx="1"/>
          </p:nvPr>
        </p:nvSpPr>
        <p:spPr>
          <a:xfrm>
            <a:off x="5781040" y="1724827"/>
            <a:ext cx="5964739" cy="4825726"/>
          </a:xfrm>
        </p:spPr>
        <p:txBody>
          <a:bodyPr anchor="ctr">
            <a:normAutofit/>
          </a:bodyPr>
          <a:lstStyle/>
          <a:p>
            <a:r>
              <a:rPr lang="en-US" sz="1400" dirty="0"/>
              <a:t>The individual must be experiencing </a:t>
            </a:r>
            <a:r>
              <a:rPr lang="en-US" sz="1400" dirty="0">
                <a:highlight>
                  <a:srgbClr val="FFFF00"/>
                </a:highlight>
              </a:rPr>
              <a:t>five or more symptoms during the same 2-week period and at least one of the symptoms should be either (1) depressed mood or (2) loss of interest or pleasure.</a:t>
            </a:r>
          </a:p>
          <a:p>
            <a:r>
              <a:rPr lang="en-US" sz="1400" dirty="0"/>
              <a:t>Depressed mood most of the day, nearly every day.</a:t>
            </a:r>
          </a:p>
          <a:p>
            <a:r>
              <a:rPr lang="en-US" sz="1400" dirty="0"/>
              <a:t>Markedly diminished interest or pleasure in all, or almost all, activities most of the day, nearly every day.</a:t>
            </a:r>
          </a:p>
          <a:p>
            <a:r>
              <a:rPr lang="en-US" sz="1400" dirty="0"/>
              <a:t>Significant weight loss when not dieting or weight gain, or decrease or increase in appetite nearly every day.</a:t>
            </a:r>
          </a:p>
          <a:p>
            <a:r>
              <a:rPr lang="en-US" sz="1400" dirty="0"/>
              <a:t>A slowing down of thought and a reduction of physical movement (observable by others, not merely subjective feelings of restlessness or being slowed down).</a:t>
            </a:r>
          </a:p>
          <a:p>
            <a:r>
              <a:rPr lang="en-US" sz="1400" dirty="0"/>
              <a:t>Fatigue or loss of energy nearly every day.</a:t>
            </a:r>
          </a:p>
          <a:p>
            <a:r>
              <a:rPr lang="en-US" sz="1400" dirty="0"/>
              <a:t>Feelings of worthlessness or excessive or inappropriate guilt nearly every day.</a:t>
            </a:r>
          </a:p>
          <a:p>
            <a:r>
              <a:rPr lang="en-US" sz="1400" dirty="0"/>
              <a:t>Diminished ability to think or concentrate, or indecisiveness, nearly every day.</a:t>
            </a:r>
          </a:p>
          <a:p>
            <a:r>
              <a:rPr lang="en-US" sz="1400" dirty="0"/>
              <a:t>Recurrent thoughts of death, recurrent suicidal ideation without a specific plan, or a suicide attempt or a specific plan for committing suicide.</a:t>
            </a:r>
          </a:p>
        </p:txBody>
      </p:sp>
      <p:sp>
        <p:nvSpPr>
          <p:cNvPr id="5" name="TextBox 4">
            <a:extLst>
              <a:ext uri="{FF2B5EF4-FFF2-40B4-BE49-F238E27FC236}">
                <a16:creationId xmlns:a16="http://schemas.microsoft.com/office/drawing/2014/main" xmlns="" id="{F991B630-B6CD-12CC-1C4A-E195712879F6}"/>
              </a:ext>
            </a:extLst>
          </p:cNvPr>
          <p:cNvSpPr txBox="1"/>
          <p:nvPr/>
        </p:nvSpPr>
        <p:spPr>
          <a:xfrm>
            <a:off x="10703962" y="6493179"/>
            <a:ext cx="1201034" cy="307777"/>
          </a:xfrm>
          <a:prstGeom prst="rect">
            <a:avLst/>
          </a:prstGeom>
          <a:noFill/>
        </p:spPr>
        <p:txBody>
          <a:bodyPr wrap="none" rtlCol="0">
            <a:spAutoFit/>
          </a:bodyPr>
          <a:lstStyle/>
          <a:p>
            <a:r>
              <a:rPr lang="en-US" sz="1400" dirty="0"/>
              <a:t>Truschel,2022</a:t>
            </a:r>
          </a:p>
        </p:txBody>
      </p:sp>
      <p:sp>
        <p:nvSpPr>
          <p:cNvPr id="6" name="TextBox 5">
            <a:extLst>
              <a:ext uri="{FF2B5EF4-FFF2-40B4-BE49-F238E27FC236}">
                <a16:creationId xmlns:a16="http://schemas.microsoft.com/office/drawing/2014/main" xmlns="" id="{6F6D1A34-B2AD-AE39-AE91-B3AC7E152FC6}"/>
              </a:ext>
            </a:extLst>
          </p:cNvPr>
          <p:cNvSpPr txBox="1"/>
          <p:nvPr/>
        </p:nvSpPr>
        <p:spPr>
          <a:xfrm>
            <a:off x="446220" y="5712510"/>
            <a:ext cx="1863652" cy="307777"/>
          </a:xfrm>
          <a:prstGeom prst="rect">
            <a:avLst/>
          </a:prstGeom>
          <a:noFill/>
        </p:spPr>
        <p:txBody>
          <a:bodyPr wrap="none" rtlCol="0">
            <a:spAutoFit/>
          </a:bodyPr>
          <a:lstStyle/>
          <a:p>
            <a:r>
              <a:rPr lang="en-US" sz="1400" dirty="0" err="1"/>
              <a:t>Verywell</a:t>
            </a:r>
            <a:r>
              <a:rPr lang="en-US" sz="1400" dirty="0"/>
              <a:t>/Joshua </a:t>
            </a:r>
            <a:r>
              <a:rPr lang="en-US" sz="1400" dirty="0" err="1"/>
              <a:t>Seong</a:t>
            </a:r>
            <a:endParaRPr lang="en-US" sz="1400" dirty="0"/>
          </a:p>
        </p:txBody>
      </p:sp>
    </p:spTree>
    <p:extLst>
      <p:ext uri="{BB962C8B-B14F-4D97-AF65-F5344CB8AC3E}">
        <p14:creationId xmlns:p14="http://schemas.microsoft.com/office/powerpoint/2010/main" val="222232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989DDA-09EC-B236-C9CE-EAFF32E049BF}"/>
              </a:ext>
            </a:extLst>
          </p:cNvPr>
          <p:cNvSpPr>
            <a:spLocks noGrp="1"/>
          </p:cNvSpPr>
          <p:nvPr>
            <p:ph type="title"/>
          </p:nvPr>
        </p:nvSpPr>
        <p:spPr>
          <a:xfrm>
            <a:off x="838200" y="365125"/>
            <a:ext cx="7604760" cy="1325563"/>
          </a:xfrm>
        </p:spPr>
        <p:txBody>
          <a:bodyPr>
            <a:normAutofit/>
          </a:bodyPr>
          <a:lstStyle/>
          <a:p>
            <a:r>
              <a:rPr lang="en-US" dirty="0"/>
              <a:t>Bipolar I disorder </a:t>
            </a:r>
            <a:br>
              <a:rPr lang="en-US" dirty="0"/>
            </a:br>
            <a:endParaRPr lang="en-US" dirty="0"/>
          </a:p>
        </p:txBody>
      </p:sp>
      <p:sp>
        <p:nvSpPr>
          <p:cNvPr id="3" name="Content Placeholder 2">
            <a:extLst>
              <a:ext uri="{FF2B5EF4-FFF2-40B4-BE49-F238E27FC236}">
                <a16:creationId xmlns:a16="http://schemas.microsoft.com/office/drawing/2014/main" xmlns="" id="{2C08330A-16A5-535A-5426-4BFF1B7E8E84}"/>
              </a:ext>
            </a:extLst>
          </p:cNvPr>
          <p:cNvSpPr>
            <a:spLocks noGrp="1"/>
          </p:cNvSpPr>
          <p:nvPr>
            <p:ph idx="1"/>
          </p:nvPr>
        </p:nvSpPr>
        <p:spPr>
          <a:xfrm>
            <a:off x="477521" y="1690688"/>
            <a:ext cx="4617720" cy="4486275"/>
          </a:xfrm>
        </p:spPr>
        <p:txBody>
          <a:bodyPr>
            <a:normAutofit fontScale="92500" lnSpcReduction="20000"/>
          </a:bodyPr>
          <a:lstStyle/>
          <a:p>
            <a:endParaRPr lang="en-US" dirty="0"/>
          </a:p>
          <a:p>
            <a:pPr marL="0" indent="0" algn="ctr">
              <a:buNone/>
            </a:pPr>
            <a:r>
              <a:rPr lang="en-US" sz="2300" dirty="0"/>
              <a:t>Characterized by:</a:t>
            </a:r>
          </a:p>
          <a:p>
            <a:pPr algn="ctr"/>
            <a:r>
              <a:rPr lang="en-US" sz="2300" dirty="0">
                <a:highlight>
                  <a:srgbClr val="FFFF00"/>
                </a:highlight>
              </a:rPr>
              <a:t>mania, the elevated, expansive, or irritable mood must last for at least one week </a:t>
            </a:r>
            <a:r>
              <a:rPr lang="en-US" sz="2300" dirty="0"/>
              <a:t>and be present most of the day, nearly every day. </a:t>
            </a:r>
          </a:p>
          <a:p>
            <a:pPr algn="ctr"/>
            <a:r>
              <a:rPr lang="en-US" sz="2300" dirty="0"/>
              <a:t>To be considered </a:t>
            </a:r>
            <a:r>
              <a:rPr lang="en-US" sz="2300" dirty="0">
                <a:highlight>
                  <a:srgbClr val="FFFF00"/>
                </a:highlight>
              </a:rPr>
              <a:t>hypomania, the mood must last at least four consecutive days</a:t>
            </a:r>
            <a:r>
              <a:rPr lang="en-US" sz="2300" dirty="0"/>
              <a:t> and be present most of the day, almost every day. (Bipolar 2 disorder)</a:t>
            </a:r>
          </a:p>
          <a:p>
            <a:pPr algn="ctr"/>
            <a:endParaRPr lang="en-US" sz="2300" dirty="0"/>
          </a:p>
          <a:p>
            <a:pPr algn="ctr"/>
            <a:r>
              <a:rPr lang="en-US" sz="2300" dirty="0"/>
              <a:t>During this period, </a:t>
            </a:r>
            <a:r>
              <a:rPr lang="en-US" sz="2300" dirty="0">
                <a:highlight>
                  <a:srgbClr val="FFFF00"/>
                </a:highlight>
              </a:rPr>
              <a:t>three or more of the following symptoms</a:t>
            </a:r>
            <a:r>
              <a:rPr lang="en-US" sz="2300" dirty="0"/>
              <a:t> must be present and represent a significant change from usual behavior:</a:t>
            </a:r>
          </a:p>
          <a:p>
            <a:endParaRPr lang="en-US" dirty="0"/>
          </a:p>
        </p:txBody>
      </p:sp>
      <p:sp>
        <p:nvSpPr>
          <p:cNvPr id="4" name="TextBox 3">
            <a:extLst>
              <a:ext uri="{FF2B5EF4-FFF2-40B4-BE49-F238E27FC236}">
                <a16:creationId xmlns:a16="http://schemas.microsoft.com/office/drawing/2014/main" xmlns="" id="{A1C47855-F81B-3C0E-4E17-CADCE90AD195}"/>
              </a:ext>
            </a:extLst>
          </p:cNvPr>
          <p:cNvSpPr txBox="1"/>
          <p:nvPr/>
        </p:nvSpPr>
        <p:spPr>
          <a:xfrm>
            <a:off x="5476240" y="2223771"/>
            <a:ext cx="6238239" cy="4247317"/>
          </a:xfrm>
          <a:prstGeom prst="rect">
            <a:avLst/>
          </a:prstGeom>
          <a:noFill/>
        </p:spPr>
        <p:txBody>
          <a:bodyPr wrap="square" rtlCol="0">
            <a:spAutoFit/>
          </a:bodyPr>
          <a:lstStyle/>
          <a:p>
            <a:pPr marL="285750" indent="-285750">
              <a:buFont typeface="Arial" panose="020B0604020202020204" pitchFamily="34" charset="0"/>
              <a:buChar char="•"/>
            </a:pPr>
            <a:r>
              <a:rPr lang="en-US" dirty="0"/>
              <a:t>Inflated self-esteem or grandiosity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Decreased need for sleep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Increased talkativeness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Racing thoughts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Distracted easily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 in goal-directed activity or psychomotor agitation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Engaging in activities that hold the potential for painful consequences</a:t>
            </a:r>
          </a:p>
          <a:p>
            <a:pPr marL="742950" lvl="1" indent="-285750">
              <a:buFont typeface="Arial" panose="020B0604020202020204" pitchFamily="34" charset="0"/>
              <a:buChar char="•"/>
            </a:pPr>
            <a:r>
              <a:rPr lang="en-US" dirty="0"/>
              <a:t>e.g., unrestrained buying sprees</a:t>
            </a:r>
          </a:p>
        </p:txBody>
      </p:sp>
      <p:pic>
        <p:nvPicPr>
          <p:cNvPr id="5" name="Picture 4">
            <a:extLst>
              <a:ext uri="{FF2B5EF4-FFF2-40B4-BE49-F238E27FC236}">
                <a16:creationId xmlns:a16="http://schemas.microsoft.com/office/drawing/2014/main" xmlns="" id="{52C87883-C4C4-735A-1662-8D7ABAC41C79}"/>
              </a:ext>
            </a:extLst>
          </p:cNvPr>
          <p:cNvPicPr>
            <a:picLocks noChangeAspect="1"/>
          </p:cNvPicPr>
          <p:nvPr/>
        </p:nvPicPr>
        <p:blipFill>
          <a:blip r:embed="rId2"/>
          <a:stretch>
            <a:fillRect/>
          </a:stretch>
        </p:blipFill>
        <p:spPr>
          <a:xfrm>
            <a:off x="9062720" y="156368"/>
            <a:ext cx="2793047" cy="1858646"/>
          </a:xfrm>
          <a:prstGeom prst="rect">
            <a:avLst/>
          </a:prstGeom>
        </p:spPr>
      </p:pic>
      <p:sp>
        <p:nvSpPr>
          <p:cNvPr id="6" name="TextBox 5">
            <a:extLst>
              <a:ext uri="{FF2B5EF4-FFF2-40B4-BE49-F238E27FC236}">
                <a16:creationId xmlns:a16="http://schemas.microsoft.com/office/drawing/2014/main" xmlns="" id="{3F5C761C-81F9-1EE5-3C71-32CD1C34AE30}"/>
              </a:ext>
            </a:extLst>
          </p:cNvPr>
          <p:cNvSpPr txBox="1"/>
          <p:nvPr/>
        </p:nvSpPr>
        <p:spPr>
          <a:xfrm>
            <a:off x="67732" y="6488668"/>
            <a:ext cx="1540935" cy="369332"/>
          </a:xfrm>
          <a:prstGeom prst="rect">
            <a:avLst/>
          </a:prstGeom>
          <a:noFill/>
        </p:spPr>
        <p:txBody>
          <a:bodyPr wrap="none" rtlCol="0">
            <a:spAutoFit/>
          </a:bodyPr>
          <a:lstStyle/>
          <a:p>
            <a:r>
              <a:rPr lang="en-US" dirty="0"/>
              <a:t>Truschel, 2020</a:t>
            </a:r>
          </a:p>
        </p:txBody>
      </p:sp>
      <p:sp>
        <p:nvSpPr>
          <p:cNvPr id="7" name="TextBox 6">
            <a:extLst>
              <a:ext uri="{FF2B5EF4-FFF2-40B4-BE49-F238E27FC236}">
                <a16:creationId xmlns:a16="http://schemas.microsoft.com/office/drawing/2014/main" xmlns="" id="{26B0EAD6-95D2-99D0-33C3-A82F18102A41}"/>
              </a:ext>
            </a:extLst>
          </p:cNvPr>
          <p:cNvSpPr txBox="1"/>
          <p:nvPr/>
        </p:nvSpPr>
        <p:spPr>
          <a:xfrm>
            <a:off x="9685020" y="2015014"/>
            <a:ext cx="3032758" cy="261610"/>
          </a:xfrm>
          <a:prstGeom prst="rect">
            <a:avLst/>
          </a:prstGeom>
          <a:noFill/>
        </p:spPr>
        <p:txBody>
          <a:bodyPr wrap="square" rtlCol="0">
            <a:spAutoFit/>
          </a:bodyPr>
          <a:lstStyle/>
          <a:p>
            <a:r>
              <a:rPr lang="en-US" sz="1100" dirty="0"/>
              <a:t>Evolve psychiatry</a:t>
            </a:r>
          </a:p>
        </p:txBody>
      </p:sp>
    </p:spTree>
    <p:extLst>
      <p:ext uri="{BB962C8B-B14F-4D97-AF65-F5344CB8AC3E}">
        <p14:creationId xmlns:p14="http://schemas.microsoft.com/office/powerpoint/2010/main" val="265872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xmlns="" id="{FE1EC756-41E9-4FD6-AD48-EF46A2813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xmlns="" id="{E66F6371-9EA5-9354-29DC-1D07B921F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9F3C015-573C-04FC-9817-6F3C0922B0AF}"/>
              </a:ext>
            </a:extLst>
          </p:cNvPr>
          <p:cNvSpPr>
            <a:spLocks noGrp="1"/>
          </p:cNvSpPr>
          <p:nvPr>
            <p:ph type="title"/>
          </p:nvPr>
        </p:nvSpPr>
        <p:spPr>
          <a:xfrm>
            <a:off x="761995" y="307447"/>
            <a:ext cx="10693884" cy="1109932"/>
          </a:xfrm>
        </p:spPr>
        <p:txBody>
          <a:bodyPr>
            <a:normAutofit/>
          </a:bodyPr>
          <a:lstStyle/>
          <a:p>
            <a:r>
              <a:rPr lang="en-US" sz="4000" dirty="0"/>
              <a:t>General Anxiety Disorder (anxiety disorder)</a:t>
            </a:r>
          </a:p>
        </p:txBody>
      </p:sp>
      <p:pic>
        <p:nvPicPr>
          <p:cNvPr id="5" name="Picture 4">
            <a:extLst>
              <a:ext uri="{FF2B5EF4-FFF2-40B4-BE49-F238E27FC236}">
                <a16:creationId xmlns:a16="http://schemas.microsoft.com/office/drawing/2014/main" xmlns="" id="{39B94A17-B0F7-F8B9-C188-DBD1962C3F66}"/>
              </a:ext>
            </a:extLst>
          </p:cNvPr>
          <p:cNvPicPr>
            <a:picLocks noChangeAspect="1"/>
          </p:cNvPicPr>
          <p:nvPr/>
        </p:nvPicPr>
        <p:blipFill>
          <a:blip r:embed="rId3"/>
          <a:stretch>
            <a:fillRect/>
          </a:stretch>
        </p:blipFill>
        <p:spPr>
          <a:xfrm>
            <a:off x="801821" y="2357888"/>
            <a:ext cx="5673556" cy="3775494"/>
          </a:xfrm>
          <a:prstGeom prst="rect">
            <a:avLst/>
          </a:prstGeom>
        </p:spPr>
      </p:pic>
      <p:sp>
        <p:nvSpPr>
          <p:cNvPr id="3" name="Content Placeholder 2">
            <a:extLst>
              <a:ext uri="{FF2B5EF4-FFF2-40B4-BE49-F238E27FC236}">
                <a16:creationId xmlns:a16="http://schemas.microsoft.com/office/drawing/2014/main" xmlns="" id="{34BC1424-FBB6-FA70-448A-1A208CEDBD69}"/>
              </a:ext>
            </a:extLst>
          </p:cNvPr>
          <p:cNvSpPr>
            <a:spLocks noGrp="1"/>
          </p:cNvSpPr>
          <p:nvPr>
            <p:ph idx="1"/>
          </p:nvPr>
        </p:nvSpPr>
        <p:spPr>
          <a:xfrm>
            <a:off x="6847840" y="1940560"/>
            <a:ext cx="4608039" cy="4319964"/>
          </a:xfrm>
        </p:spPr>
        <p:txBody>
          <a:bodyPr anchor="ctr">
            <a:normAutofit/>
          </a:bodyPr>
          <a:lstStyle/>
          <a:p>
            <a:pPr marL="0" indent="0">
              <a:buNone/>
            </a:pPr>
            <a:r>
              <a:rPr lang="en-US" sz="1600" dirty="0"/>
              <a:t>The anxiety and worry are associated </a:t>
            </a:r>
            <a:r>
              <a:rPr lang="en-US" sz="1600" dirty="0">
                <a:highlight>
                  <a:srgbClr val="FFFF00"/>
                </a:highlight>
              </a:rPr>
              <a:t>with three or more</a:t>
            </a:r>
            <a:r>
              <a:rPr lang="en-US" sz="1600" dirty="0"/>
              <a:t> of the following six symptoms with at least some symptoms </a:t>
            </a:r>
            <a:r>
              <a:rPr lang="en-US" sz="1600" dirty="0">
                <a:highlight>
                  <a:srgbClr val="FFFF00"/>
                </a:highlight>
              </a:rPr>
              <a:t>present for more days than not for the past 6 months:</a:t>
            </a:r>
            <a:endParaRPr lang="en-US" sz="1600" dirty="0"/>
          </a:p>
          <a:p>
            <a:r>
              <a:rPr lang="en-US" sz="1600" dirty="0"/>
              <a:t>restlessness or feeling keyed up or on edge</a:t>
            </a:r>
          </a:p>
          <a:p>
            <a:r>
              <a:rPr lang="en-US" sz="1600" dirty="0"/>
              <a:t>easily fatigued</a:t>
            </a:r>
          </a:p>
          <a:p>
            <a:r>
              <a:rPr lang="en-US" sz="1600" dirty="0"/>
              <a:t>difficulty concentrating or mind going blank</a:t>
            </a:r>
          </a:p>
          <a:p>
            <a:r>
              <a:rPr lang="en-US" sz="1600" dirty="0"/>
              <a:t>irritability</a:t>
            </a:r>
          </a:p>
          <a:p>
            <a:r>
              <a:rPr lang="en-US" sz="1600" dirty="0"/>
              <a:t>muscle tension</a:t>
            </a:r>
          </a:p>
          <a:p>
            <a:r>
              <a:rPr lang="en-US" sz="1600" dirty="0"/>
              <a:t>sleep disturbance such as difficulty falling or staying asleep, or restless and unsatisfying sleep.</a:t>
            </a:r>
          </a:p>
        </p:txBody>
      </p:sp>
      <p:sp>
        <p:nvSpPr>
          <p:cNvPr id="4" name="TextBox 3">
            <a:extLst>
              <a:ext uri="{FF2B5EF4-FFF2-40B4-BE49-F238E27FC236}">
                <a16:creationId xmlns:a16="http://schemas.microsoft.com/office/drawing/2014/main" xmlns="" id="{4AC575C9-9554-273E-FF42-71C25819F2A4}"/>
              </a:ext>
            </a:extLst>
          </p:cNvPr>
          <p:cNvSpPr txBox="1"/>
          <p:nvPr/>
        </p:nvSpPr>
        <p:spPr>
          <a:xfrm>
            <a:off x="761995" y="6122024"/>
            <a:ext cx="1590820" cy="276999"/>
          </a:xfrm>
          <a:prstGeom prst="rect">
            <a:avLst/>
          </a:prstGeom>
          <a:noFill/>
        </p:spPr>
        <p:txBody>
          <a:bodyPr wrap="none" rtlCol="0">
            <a:spAutoFit/>
          </a:bodyPr>
          <a:lstStyle/>
          <a:p>
            <a:r>
              <a:rPr lang="en-US" sz="1200" dirty="0" err="1"/>
              <a:t>Verywell</a:t>
            </a:r>
            <a:r>
              <a:rPr lang="en-US" sz="1200" dirty="0"/>
              <a:t>/ Cindy Chung</a:t>
            </a:r>
          </a:p>
        </p:txBody>
      </p:sp>
      <p:sp>
        <p:nvSpPr>
          <p:cNvPr id="6" name="TextBox 5">
            <a:extLst>
              <a:ext uri="{FF2B5EF4-FFF2-40B4-BE49-F238E27FC236}">
                <a16:creationId xmlns:a16="http://schemas.microsoft.com/office/drawing/2014/main" xmlns="" id="{D5984CF1-2A02-8B13-F807-DBB8212D9E77}"/>
              </a:ext>
            </a:extLst>
          </p:cNvPr>
          <p:cNvSpPr txBox="1"/>
          <p:nvPr/>
        </p:nvSpPr>
        <p:spPr>
          <a:xfrm>
            <a:off x="10744200" y="6459871"/>
            <a:ext cx="1447800" cy="369332"/>
          </a:xfrm>
          <a:prstGeom prst="rect">
            <a:avLst/>
          </a:prstGeom>
          <a:noFill/>
        </p:spPr>
        <p:txBody>
          <a:bodyPr wrap="square" rtlCol="0">
            <a:spAutoFit/>
          </a:bodyPr>
          <a:lstStyle/>
          <a:p>
            <a:r>
              <a:rPr lang="en-US" dirty="0"/>
              <a:t>Arnold,2022</a:t>
            </a:r>
          </a:p>
        </p:txBody>
      </p:sp>
    </p:spTree>
    <p:extLst>
      <p:ext uri="{BB962C8B-B14F-4D97-AF65-F5344CB8AC3E}">
        <p14:creationId xmlns:p14="http://schemas.microsoft.com/office/powerpoint/2010/main" val="309339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xmlns="" id="{FE1EC756-41E9-4FD6-AD48-EF46A2813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xmlns="" id="{E66F6371-9EA5-9354-29DC-1D07B921F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9F3C015-573C-04FC-9817-6F3C0922B0AF}"/>
              </a:ext>
            </a:extLst>
          </p:cNvPr>
          <p:cNvSpPr>
            <a:spLocks noGrp="1"/>
          </p:cNvSpPr>
          <p:nvPr>
            <p:ph type="title"/>
          </p:nvPr>
        </p:nvSpPr>
        <p:spPr>
          <a:xfrm>
            <a:off x="761995" y="307447"/>
            <a:ext cx="10693884" cy="1109932"/>
          </a:xfrm>
        </p:spPr>
        <p:txBody>
          <a:bodyPr>
            <a:normAutofit fontScale="90000"/>
          </a:bodyPr>
          <a:lstStyle/>
          <a:p>
            <a:r>
              <a:rPr lang="en-US" sz="4000" dirty="0"/>
              <a:t>Borderline Personality Disorder (personality disorder)</a:t>
            </a:r>
          </a:p>
        </p:txBody>
      </p:sp>
      <p:sp>
        <p:nvSpPr>
          <p:cNvPr id="3" name="Content Placeholder 2">
            <a:extLst>
              <a:ext uri="{FF2B5EF4-FFF2-40B4-BE49-F238E27FC236}">
                <a16:creationId xmlns:a16="http://schemas.microsoft.com/office/drawing/2014/main" xmlns="" id="{34BC1424-FBB6-FA70-448A-1A208CEDBD69}"/>
              </a:ext>
            </a:extLst>
          </p:cNvPr>
          <p:cNvSpPr>
            <a:spLocks noGrp="1"/>
          </p:cNvSpPr>
          <p:nvPr>
            <p:ph idx="1"/>
          </p:nvPr>
        </p:nvSpPr>
        <p:spPr>
          <a:xfrm>
            <a:off x="6482080" y="1544320"/>
            <a:ext cx="4973799" cy="4907280"/>
          </a:xfrm>
        </p:spPr>
        <p:txBody>
          <a:bodyPr anchor="ctr">
            <a:normAutofit fontScale="92500"/>
          </a:bodyPr>
          <a:lstStyle/>
          <a:p>
            <a:pPr marL="0" indent="0">
              <a:buNone/>
            </a:pPr>
            <a:r>
              <a:rPr lang="en-US" sz="1600" dirty="0"/>
              <a:t>A </a:t>
            </a:r>
            <a:r>
              <a:rPr lang="en-US" sz="1600" dirty="0">
                <a:highlight>
                  <a:srgbClr val="FFFF00"/>
                </a:highlight>
              </a:rPr>
              <a:t>pervasive pattern of instability in interpersonal relationships, self-image and affects, and marked impulsivity beginning by early adulthood </a:t>
            </a:r>
            <a:r>
              <a:rPr lang="en-US" sz="1600" dirty="0"/>
              <a:t>and present in a variety of contexts, as indicated by five or more of the following:⁵</a:t>
            </a:r>
          </a:p>
          <a:p>
            <a:r>
              <a:rPr lang="en-US" sz="1600" dirty="0"/>
              <a:t>fear of abandonment</a:t>
            </a:r>
          </a:p>
          <a:p>
            <a:r>
              <a:rPr lang="en-US" sz="1600" dirty="0"/>
              <a:t>unstable or changing relationships</a:t>
            </a:r>
          </a:p>
          <a:p>
            <a:r>
              <a:rPr lang="en-US" sz="1600" dirty="0"/>
              <a:t>unstable self-image, including struggles with sense of self and identity</a:t>
            </a:r>
          </a:p>
          <a:p>
            <a:r>
              <a:rPr lang="en-US" sz="1600" dirty="0"/>
              <a:t>stress-related paranoia</a:t>
            </a:r>
          </a:p>
          <a:p>
            <a:r>
              <a:rPr lang="en-US" sz="1600" dirty="0"/>
              <a:t>anger regulation problems, including frequent loss of temper or physical fights</a:t>
            </a:r>
          </a:p>
          <a:p>
            <a:r>
              <a:rPr lang="en-US" sz="1600" dirty="0"/>
              <a:t>consistent and constant feelings of sadness or worthlessness</a:t>
            </a:r>
          </a:p>
          <a:p>
            <a:r>
              <a:rPr lang="en-US" sz="1600" dirty="0"/>
              <a:t>self-injury, suicidal ideation, or suicidal behavior</a:t>
            </a:r>
          </a:p>
          <a:p>
            <a:r>
              <a:rPr lang="en-US" sz="1600" dirty="0"/>
              <a:t>frequent mood swings</a:t>
            </a:r>
          </a:p>
          <a:p>
            <a:r>
              <a:rPr lang="en-US" sz="1600" dirty="0"/>
              <a:t>impulsive behaviors such as unsafe sex, reckless driving, binge eating, substance abuse, or excessive spending</a:t>
            </a:r>
          </a:p>
        </p:txBody>
      </p:sp>
      <p:pic>
        <p:nvPicPr>
          <p:cNvPr id="6" name="Picture 5">
            <a:extLst>
              <a:ext uri="{FF2B5EF4-FFF2-40B4-BE49-F238E27FC236}">
                <a16:creationId xmlns:a16="http://schemas.microsoft.com/office/drawing/2014/main" xmlns="" id="{C04A8759-BBFD-ACCE-6E4C-E2FD2A516CF5}"/>
              </a:ext>
            </a:extLst>
          </p:cNvPr>
          <p:cNvPicPr>
            <a:picLocks noChangeAspect="1"/>
          </p:cNvPicPr>
          <p:nvPr/>
        </p:nvPicPr>
        <p:blipFill rotWithShape="1">
          <a:blip r:embed="rId2"/>
          <a:srcRect t="24711"/>
          <a:stretch/>
        </p:blipFill>
        <p:spPr>
          <a:xfrm>
            <a:off x="1243246" y="2613205"/>
            <a:ext cx="3762498" cy="2832724"/>
          </a:xfrm>
          <a:prstGeom prst="rect">
            <a:avLst/>
          </a:prstGeom>
        </p:spPr>
      </p:pic>
      <p:sp>
        <p:nvSpPr>
          <p:cNvPr id="4" name="TextBox 3">
            <a:extLst>
              <a:ext uri="{FF2B5EF4-FFF2-40B4-BE49-F238E27FC236}">
                <a16:creationId xmlns:a16="http://schemas.microsoft.com/office/drawing/2014/main" xmlns="" id="{B959BCCD-BDDF-DB58-3AF0-295B12C496D1}"/>
              </a:ext>
            </a:extLst>
          </p:cNvPr>
          <p:cNvSpPr txBox="1"/>
          <p:nvPr/>
        </p:nvSpPr>
        <p:spPr>
          <a:xfrm>
            <a:off x="10741548" y="6488668"/>
            <a:ext cx="1428661" cy="369332"/>
          </a:xfrm>
          <a:prstGeom prst="rect">
            <a:avLst/>
          </a:prstGeom>
          <a:noFill/>
        </p:spPr>
        <p:txBody>
          <a:bodyPr wrap="none" rtlCol="0">
            <a:spAutoFit/>
          </a:bodyPr>
          <a:lstStyle/>
          <a:p>
            <a:r>
              <a:rPr lang="en-US" dirty="0"/>
              <a:t>Millard, 2022</a:t>
            </a:r>
          </a:p>
        </p:txBody>
      </p:sp>
      <p:sp>
        <p:nvSpPr>
          <p:cNvPr id="5" name="TextBox 4">
            <a:extLst>
              <a:ext uri="{FF2B5EF4-FFF2-40B4-BE49-F238E27FC236}">
                <a16:creationId xmlns:a16="http://schemas.microsoft.com/office/drawing/2014/main" xmlns="" id="{676E8DBD-332F-24D6-83E3-B2884F0E645D}"/>
              </a:ext>
            </a:extLst>
          </p:cNvPr>
          <p:cNvSpPr txBox="1"/>
          <p:nvPr/>
        </p:nvSpPr>
        <p:spPr>
          <a:xfrm>
            <a:off x="1243245" y="5445929"/>
            <a:ext cx="1310039" cy="369332"/>
          </a:xfrm>
          <a:prstGeom prst="rect">
            <a:avLst/>
          </a:prstGeom>
          <a:noFill/>
        </p:spPr>
        <p:txBody>
          <a:bodyPr wrap="none" rtlCol="0">
            <a:spAutoFit/>
          </a:bodyPr>
          <a:lstStyle/>
          <a:p>
            <a:r>
              <a:rPr lang="en-US" dirty="0"/>
              <a:t>Thira health</a:t>
            </a:r>
          </a:p>
        </p:txBody>
      </p:sp>
    </p:spTree>
    <p:extLst>
      <p:ext uri="{BB962C8B-B14F-4D97-AF65-F5344CB8AC3E}">
        <p14:creationId xmlns:p14="http://schemas.microsoft.com/office/powerpoint/2010/main" val="3738810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6379</TotalTime>
  <Words>2380</Words>
  <Application>Microsoft Office PowerPoint</Application>
  <PresentationFormat>Custom</PresentationFormat>
  <Paragraphs>249</Paragraphs>
  <Slides>28</Slides>
  <Notes>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Mental Health: A scriptural and clinical perspective</vt:lpstr>
      <vt:lpstr>Agenda</vt:lpstr>
      <vt:lpstr>Matthew 22:37-39</vt:lpstr>
      <vt:lpstr>What is mental health?</vt:lpstr>
      <vt:lpstr>PowerPoint Presentation</vt:lpstr>
      <vt:lpstr>Major depressive Disorder (mood disorder)</vt:lpstr>
      <vt:lpstr>Bipolar I disorder  </vt:lpstr>
      <vt:lpstr>General Anxiety Disorder (anxiety disorder)</vt:lpstr>
      <vt:lpstr>Borderline Personality Disorder (personality disorder)</vt:lpstr>
      <vt:lpstr>Schizophrenia Disorder (psychotic disorder)</vt:lpstr>
      <vt:lpstr>ADHD (neurodevelopmental disorder)</vt:lpstr>
      <vt:lpstr>Important: What is mental health?</vt:lpstr>
      <vt:lpstr>Where does mental health affect us?</vt:lpstr>
      <vt:lpstr>PowerPoint Presentation</vt:lpstr>
      <vt:lpstr>Where does MH affect us?</vt:lpstr>
      <vt:lpstr>Where does MH affect us?</vt:lpstr>
      <vt:lpstr>Who does MH affect?</vt:lpstr>
      <vt:lpstr>Why does it affect us?  </vt:lpstr>
      <vt:lpstr>PowerPoint Presentation</vt:lpstr>
      <vt:lpstr>When does MH affect us?</vt:lpstr>
      <vt:lpstr>How can we treat MH symptoms?</vt:lpstr>
      <vt:lpstr>PowerPoint Presentation</vt:lpstr>
      <vt:lpstr>Acceptance and Commitment Therapy</vt:lpstr>
      <vt:lpstr>PowerPoint Presentation</vt:lpstr>
      <vt:lpstr>MH Treatment</vt:lpstr>
      <vt:lpstr>Who is my Neighbor? Matthew 5:44-45 </vt:lpstr>
      <vt:lpstr>Hebrews 12:2</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Heatlth</dc:title>
  <dc:creator>Sinmiloluwa Onuche</dc:creator>
  <cp:lastModifiedBy>1Godfrey</cp:lastModifiedBy>
  <cp:revision>16</cp:revision>
  <dcterms:created xsi:type="dcterms:W3CDTF">2023-04-04T20:48:27Z</dcterms:created>
  <dcterms:modified xsi:type="dcterms:W3CDTF">2023-11-09T05:30:32Z</dcterms:modified>
</cp:coreProperties>
</file>