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embeddedFontLst>
    <p:embeddedFont>
      <p:font typeface="Raleway" charset="0"/>
      <p:regular r:id="rId23"/>
      <p:bold r:id="rId24"/>
      <p:italic r:id="rId25"/>
      <p:boldItalic r:id="rId26"/>
    </p:embeddedFont>
    <p:embeddedFont>
      <p:font typeface="Lato" charset="0"/>
      <p:regular r:id="rId27"/>
      <p:bold r:id="rId28"/>
      <p:italic r:id="rId29"/>
      <p:boldItalic r:id="rId30"/>
    </p:embeddedFont>
    <p:embeddedFont>
      <p:font typeface="Roboto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-120" y="-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7f7ed0e854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7f7ed0e854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7f7ed0e854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7f7ed0e854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7f7ed0e854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7f7ed0e854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7f7ed0e854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7f7ed0e854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7f7ed0e854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7f7ed0e854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7f7ed0e854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7f7ed0e854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7f7ed0e854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7f7ed0e854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7f7ed0e854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7f7ed0e854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455cc2680c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455cc2680c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455cc2680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455cc2680c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455cc2680c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455cc2680c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455cc2680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455cc2680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7f7ed0e854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7f7ed0e854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7f7ed0e854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7f7ed0e854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f7ed0e854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7f7ed0e854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7f7ed0e854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7f7ed0e854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7f7ed0e854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7f7ed0e854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7f7ed0e854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7f7ed0e854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7f7ed0e854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7f7ed0e854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" name="Google Shape;63;p11"/>
          <p:cNvSpPr txBox="1">
            <a:spLocks noGrp="1"/>
          </p:cNvSpPr>
          <p:nvPr>
            <p:ph type="title" hasCustomPrompt="1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makes success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22860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&amp;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Struggle 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5 Go-Giver Laws </a:t>
            </a:r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Roboto"/>
              <a:buChar char="●"/>
            </a:pPr>
            <a:r>
              <a:rPr lang="en" b="1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Law of Value. Your real worth is defined by how much more value you give than how much you get paid. ...</a:t>
            </a:r>
            <a:endParaRPr b="1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Roboto"/>
              <a:buChar char="●"/>
            </a:pPr>
            <a:r>
              <a:rPr lang="en" b="1">
                <a:solidFill>
                  <a:schemeClr val="accent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Law of Compensation. Your income is decided by the number of people you serve and how well you serve them. ...</a:t>
            </a:r>
            <a:endParaRPr b="1">
              <a:solidFill>
                <a:schemeClr val="accent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Roboto"/>
              <a:buChar char="●"/>
            </a:pPr>
            <a:r>
              <a:rPr lang="en" b="1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Law of Influence. ...</a:t>
            </a:r>
            <a:endParaRPr b="1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Roboto"/>
              <a:buChar char="●"/>
            </a:pPr>
            <a:r>
              <a:rPr lang="en" b="1">
                <a:solidFill>
                  <a:schemeClr val="accent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Law of Authenticity. ...</a:t>
            </a:r>
            <a:endParaRPr b="1">
              <a:solidFill>
                <a:schemeClr val="accent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Roboto"/>
              <a:buChar char="●"/>
            </a:pPr>
            <a:r>
              <a:rPr lang="en" b="1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Law of Receptivity.</a:t>
            </a:r>
            <a:endParaRPr b="1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300"/>
              </a:spcBef>
              <a:spcAft>
                <a:spcPts val="1200"/>
              </a:spcAft>
              <a:buNone/>
            </a:pPr>
            <a:endParaRPr sz="2400" b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457200" lvl="0" indent="-34416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ct val="100000"/>
              <a:buFont typeface="Roboto"/>
              <a:buChar char="●"/>
            </a:pPr>
            <a:r>
              <a:rPr lang="en" sz="2022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Law of Value. Your real worth is defined by how much more value you give than how much you get paid</a:t>
            </a:r>
            <a:endParaRPr sz="2022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Provide so much value that people think you are fake.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Provide so much value that people never question your value.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Create Power of Moments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457200" lvl="0" indent="-33781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oboto"/>
              <a:buChar char="●"/>
            </a:pPr>
            <a:r>
              <a:rPr lang="en" sz="1911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Law of Compensation. Your income is decided by the number of people you serve and how well you serve them. </a:t>
            </a:r>
            <a:endParaRPr sz="1911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are you serving people? To serve others not yourself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Can you think of some ways to serve others?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When the deal is a good deal don’t try to renegotiate</a:t>
            </a:r>
            <a:endParaRPr/>
          </a:p>
          <a:p>
            <a:pPr marL="137160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/>
              <a:t>      </a:t>
            </a:r>
            <a:r>
              <a:rPr lang="en" b="1" u="sng"/>
              <a:t>Story - Steven </a:t>
            </a:r>
            <a:endParaRPr b="1" u="sng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Bad deal, Provide work, treat to coffee, most importantly fellowship and giving without expectations of return.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862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520"/>
              <a:buFont typeface="Roboto"/>
              <a:buChar char="●"/>
            </a:pPr>
            <a:r>
              <a:rPr lang="en" sz="252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Law of Influence. ...</a:t>
            </a:r>
            <a:endParaRPr sz="252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990"/>
              <a:buNone/>
            </a:pPr>
            <a:endParaRPr sz="3600"/>
          </a:p>
        </p:txBody>
      </p:sp>
      <p:sp>
        <p:nvSpPr>
          <p:cNvPr id="144" name="Google Shape;144;p25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Networking 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Provide value to others to become a man or woman of interest.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Secretes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Working a room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Being in a room networking 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457200" lvl="0" indent="-40131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oboto"/>
              <a:buChar char="●"/>
            </a:pPr>
            <a:r>
              <a:rPr lang="en" sz="3022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Law of Authenticity. ...</a:t>
            </a:r>
            <a:endParaRPr sz="4222"/>
          </a:p>
        </p:txBody>
      </p:sp>
      <p:sp>
        <p:nvSpPr>
          <p:cNvPr id="150" name="Google Shape;150;p26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 yourself…..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“You are the Son or Daughter of a King that loves you and he has made you to be exactly who you are.”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 b="1" i="1">
                <a:solidFill>
                  <a:srgbClr val="666666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“Do not fear. I have redeemed you. I have summoned you. You are mine” (Isaiah 43:1)</a:t>
            </a:r>
            <a:r>
              <a:rPr lang="en" sz="2600" b="1"/>
              <a:t> </a:t>
            </a:r>
            <a:endParaRPr sz="2600" b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7"/>
          <p:cNvSpPr txBox="1">
            <a:spLocks noGrp="1"/>
          </p:cNvSpPr>
          <p:nvPr>
            <p:ph type="title"/>
          </p:nvPr>
        </p:nvSpPr>
        <p:spPr>
          <a:xfrm>
            <a:off x="2410100" y="58410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457200" lvl="0" indent="-40766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ct val="100000"/>
              <a:buFont typeface="Roboto"/>
              <a:buChar char="●"/>
            </a:pPr>
            <a:r>
              <a:rPr lang="en" sz="3133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Law of Receptivity.</a:t>
            </a:r>
            <a:endParaRPr sz="4333"/>
          </a:p>
        </p:txBody>
      </p:sp>
      <p:sp>
        <p:nvSpPr>
          <p:cNvPr id="156" name="Google Shape;156;p27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Be open to others helping you back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When someone offers to help its okay to be uncomfortable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Don’t Steal someone else's blessing by not accepting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3463" y="414163"/>
            <a:ext cx="4315175" cy="431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1304" y="383675"/>
            <a:ext cx="2767200" cy="4376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5150" y="406113"/>
            <a:ext cx="4331275" cy="433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2625" y="406800"/>
            <a:ext cx="4308849" cy="4308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/>
          <p:nvPr/>
        </p:nvSpPr>
        <p:spPr>
          <a:xfrm>
            <a:off x="3330825" y="122925"/>
            <a:ext cx="5813100" cy="37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latin typeface="Times New Roman"/>
                <a:ea typeface="Times New Roman"/>
                <a:cs typeface="Times New Roman"/>
                <a:sym typeface="Times New Roman"/>
              </a:rPr>
              <a:t>Roger Godwin </a:t>
            </a:r>
            <a:endParaRPr sz="33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Founder of OUTSiDE the BOX 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Child of HIS, Husband, Daddy, </a:t>
            </a:r>
            <a:r>
              <a:rPr lang="en" sz="1800" b="1">
                <a:solidFill>
                  <a:schemeClr val="dk1"/>
                </a:solidFill>
              </a:rPr>
              <a:t>Mayor of Warr Acres,</a:t>
            </a:r>
            <a:r>
              <a:rPr lang="en" sz="1800" b="1"/>
              <a:t> </a:t>
            </a:r>
            <a:r>
              <a:rPr lang="en" sz="1800" b="1">
                <a:highlight>
                  <a:schemeClr val="dk1"/>
                </a:highlight>
              </a:rPr>
              <a:t>Connector</a:t>
            </a:r>
            <a:r>
              <a:rPr lang="en" sz="1800" b="1"/>
              <a:t>, International Encouragement Speaker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Domestic and International Entrepreneur and Real Estate Investor.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District 8 Board Member for Mayors Council of Okla.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</p:txBody>
      </p:sp>
      <p:pic>
        <p:nvPicPr>
          <p:cNvPr id="78" name="Google Shape;7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026024" cy="302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0050" y="424475"/>
            <a:ext cx="3341700" cy="429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messed up for years trying to build an “EMPIRE”</a:t>
            </a:r>
            <a:endParaRPr/>
          </a:p>
        </p:txBody>
      </p:sp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1800" y="1595775"/>
            <a:ext cx="4938200" cy="3298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 Timothy 5:8 </a:t>
            </a:r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But if anyone does not provide for his relatives, and especially for members of his household, he has denied the faith and is worse than an unbeliever.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00"/>
              <a:t>What does that make you feel? </a:t>
            </a:r>
            <a:endParaRPr sz="3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5100"/>
              <a:t>What really Matters </a:t>
            </a:r>
            <a:endParaRPr sz="51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478300"/>
            <a:ext cx="2105311" cy="2807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0363" y="-27660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54823" y="2628525"/>
            <a:ext cx="3189750" cy="425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" y="0"/>
            <a:ext cx="4211369" cy="3158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12913" y="-225600"/>
            <a:ext cx="385762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Types of Work  </a:t>
            </a:r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body" idx="1"/>
          </p:nvPr>
        </p:nvSpPr>
        <p:spPr>
          <a:xfrm>
            <a:off x="2400262" y="1384226"/>
            <a:ext cx="63216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45"/>
              <a:t>Have a JOB </a:t>
            </a:r>
            <a:endParaRPr sz="2845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45"/>
              <a:t>Own a JOB </a:t>
            </a:r>
            <a:endParaRPr sz="2845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45"/>
              <a:t>Part-time preneur </a:t>
            </a:r>
            <a:endParaRPr sz="2845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45"/>
              <a:t>Entrepreneur </a:t>
            </a:r>
            <a:endParaRPr sz="2845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45"/>
              <a:t>Hardest JOB - Stay at home mom </a:t>
            </a:r>
            <a:endParaRPr sz="2845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45"/>
              <a:t>2nd Hardest JOB being married to an Entrepreneur </a:t>
            </a:r>
            <a:endParaRPr sz="2845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205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448</Words>
  <Application>Microsoft Office PowerPoint</Application>
  <PresentationFormat>On-screen Show (16:9)</PresentationFormat>
  <Paragraphs>62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Raleway</vt:lpstr>
      <vt:lpstr>Times New Roman</vt:lpstr>
      <vt:lpstr>Lato</vt:lpstr>
      <vt:lpstr>Roboto</vt:lpstr>
      <vt:lpstr>Swiss</vt:lpstr>
      <vt:lpstr>What makes success  &amp;   The Struggle  </vt:lpstr>
      <vt:lpstr>Slide 2</vt:lpstr>
      <vt:lpstr>I messed up for years trying to build an “EMPIRE”</vt:lpstr>
      <vt:lpstr>1 Timothy 5:8 </vt:lpstr>
      <vt:lpstr>What does that make you feel? </vt:lpstr>
      <vt:lpstr>What really Matters </vt:lpstr>
      <vt:lpstr>Slide 7</vt:lpstr>
      <vt:lpstr>The Types of Work  </vt:lpstr>
      <vt:lpstr>Slide 9</vt:lpstr>
      <vt:lpstr>The 5 Go-Giver Laws </vt:lpstr>
      <vt:lpstr>The Law of Value. Your real worth is defined by how much more value you give than how much you get paid </vt:lpstr>
      <vt:lpstr>The Law of Compensation. Your income is decided by the number of people you serve and how well you serve them.  </vt:lpstr>
      <vt:lpstr>The Law of Influence. ... </vt:lpstr>
      <vt:lpstr>The Law of Authenticity. ...</vt:lpstr>
      <vt:lpstr>The Law of Receptivity.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makes success  &amp;   The Struggle</dc:title>
  <dc:creator>Kingdom Chapels Redeemed Christian Church of God</dc:creator>
  <cp:lastModifiedBy>Kingdom Chapels Redeemed Christian Church of God</cp:lastModifiedBy>
  <cp:revision>1</cp:revision>
  <dcterms:modified xsi:type="dcterms:W3CDTF">2023-09-17T17:58:33Z</dcterms:modified>
</cp:coreProperties>
</file>